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8" r:id="rId5"/>
  </p:sldIdLst>
  <p:sldSz cx="7775575" cy="122523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58" userDrawn="1">
          <p15:clr>
            <a:srgbClr val="A4A3A4"/>
          </p15:clr>
        </p15:guide>
        <p15:guide id="2" pos="2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1523"/>
    <a:srgbClr val="997C5F"/>
    <a:srgbClr val="120F1C"/>
    <a:srgbClr val="0099D9"/>
    <a:srgbClr val="009FDF"/>
    <a:srgbClr val="FF392C"/>
    <a:srgbClr val="43AF2A"/>
    <a:srgbClr val="00205B"/>
    <a:srgbClr val="F3F3F3"/>
    <a:srgbClr val="BA17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41E6B3-D52A-4769-9C7C-236945E5C6A9}" v="14" dt="2025-07-02T23:15:28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29" autoAdjust="0"/>
    <p:restoredTop sz="97824" autoAdjust="0"/>
  </p:normalViewPr>
  <p:slideViewPr>
    <p:cSldViewPr snapToGrid="0" showGuides="1">
      <p:cViewPr>
        <p:scale>
          <a:sx n="50" d="100"/>
          <a:sy n="50" d="100"/>
        </p:scale>
        <p:origin x="2200" y="-596"/>
      </p:cViewPr>
      <p:guideLst>
        <p:guide orient="horz" pos="3858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EZ RODRIGUEZ Melissa Jassiel" userId="3e3bdee9-6c5e-421a-a09d-9afadf357fe4" providerId="ADAL" clId="{05584B06-3255-4CB8-98C9-760BF3BB6ED6}"/>
    <pc:docChg chg="custSel modSld">
      <pc:chgData name="PEREZ RODRIGUEZ Melissa Jassiel" userId="3e3bdee9-6c5e-421a-a09d-9afadf357fe4" providerId="ADAL" clId="{05584B06-3255-4CB8-98C9-760BF3BB6ED6}" dt="2025-05-29T23:08:38.449" v="3" actId="1076"/>
      <pc:docMkLst>
        <pc:docMk/>
      </pc:docMkLst>
      <pc:sldChg chg="addSp delSp modSp mod">
        <pc:chgData name="PEREZ RODRIGUEZ Melissa Jassiel" userId="3e3bdee9-6c5e-421a-a09d-9afadf357fe4" providerId="ADAL" clId="{05584B06-3255-4CB8-98C9-760BF3BB6ED6}" dt="2025-05-29T23:08:38.449" v="3" actId="1076"/>
        <pc:sldMkLst>
          <pc:docMk/>
          <pc:sldMk cId="635372016" sldId="258"/>
        </pc:sldMkLst>
        <pc:spChg chg="add mod">
          <ac:chgData name="PEREZ RODRIGUEZ Melissa Jassiel" userId="3e3bdee9-6c5e-421a-a09d-9afadf357fe4" providerId="ADAL" clId="{05584B06-3255-4CB8-98C9-760BF3BB6ED6}" dt="2025-05-29T23:08:38.449" v="3" actId="1076"/>
          <ac:spMkLst>
            <pc:docMk/>
            <pc:sldMk cId="635372016" sldId="258"/>
            <ac:spMk id="2" creationId="{9AC66874-B219-A578-4C47-91D29747EA65}"/>
          </ac:spMkLst>
        </pc:spChg>
      </pc:sldChg>
    </pc:docChg>
  </pc:docChgLst>
  <pc:docChgLst>
    <pc:chgData name="PEREZ RODRIGUEZ Melissa Jassiel" userId="3e3bdee9-6c5e-421a-a09d-9afadf357fe4" providerId="ADAL" clId="{7441E6B3-D52A-4769-9C7C-236945E5C6A9}"/>
    <pc:docChg chg="undo custSel modSld">
      <pc:chgData name="PEREZ RODRIGUEZ Melissa Jassiel" userId="3e3bdee9-6c5e-421a-a09d-9afadf357fe4" providerId="ADAL" clId="{7441E6B3-D52A-4769-9C7C-236945E5C6A9}" dt="2025-07-03T12:26:48.866" v="311" actId="20577"/>
      <pc:docMkLst>
        <pc:docMk/>
      </pc:docMkLst>
      <pc:sldChg chg="addSp delSp modSp mod">
        <pc:chgData name="PEREZ RODRIGUEZ Melissa Jassiel" userId="3e3bdee9-6c5e-421a-a09d-9afadf357fe4" providerId="ADAL" clId="{7441E6B3-D52A-4769-9C7C-236945E5C6A9}" dt="2025-07-03T12:26:48.866" v="311" actId="20577"/>
        <pc:sldMkLst>
          <pc:docMk/>
          <pc:sldMk cId="635372016" sldId="258"/>
        </pc:sldMkLst>
        <pc:spChg chg="mod">
          <ac:chgData name="PEREZ RODRIGUEZ Melissa Jassiel" userId="3e3bdee9-6c5e-421a-a09d-9afadf357fe4" providerId="ADAL" clId="{7441E6B3-D52A-4769-9C7C-236945E5C6A9}" dt="2025-07-02T23:13:47.414" v="200" actId="20577"/>
          <ac:spMkLst>
            <pc:docMk/>
            <pc:sldMk cId="635372016" sldId="258"/>
            <ac:spMk id="4" creationId="{CBAA516D-B4A5-096C-9BEA-D503108D8712}"/>
          </ac:spMkLst>
        </pc:spChg>
        <pc:spChg chg="add del mod">
          <ac:chgData name="PEREZ RODRIGUEZ Melissa Jassiel" userId="3e3bdee9-6c5e-421a-a09d-9afadf357fe4" providerId="ADAL" clId="{7441E6B3-D52A-4769-9C7C-236945E5C6A9}" dt="2025-07-02T23:10:24.289" v="134" actId="20577"/>
          <ac:spMkLst>
            <pc:docMk/>
            <pc:sldMk cId="635372016" sldId="258"/>
            <ac:spMk id="14" creationId="{3B7E7866-E2B7-1A23-11C8-03172AC8E218}"/>
          </ac:spMkLst>
        </pc:spChg>
        <pc:spChg chg="mod">
          <ac:chgData name="PEREZ RODRIGUEZ Melissa Jassiel" userId="3e3bdee9-6c5e-421a-a09d-9afadf357fe4" providerId="ADAL" clId="{7441E6B3-D52A-4769-9C7C-236945E5C6A9}" dt="2025-07-03T12:23:38.363" v="285" actId="20577"/>
          <ac:spMkLst>
            <pc:docMk/>
            <pc:sldMk cId="635372016" sldId="258"/>
            <ac:spMk id="16" creationId="{F3BCB4EB-7138-CA6B-3A31-5F6CB74F35AA}"/>
          </ac:spMkLst>
        </pc:spChg>
        <pc:spChg chg="mod">
          <ac:chgData name="PEREZ RODRIGUEZ Melissa Jassiel" userId="3e3bdee9-6c5e-421a-a09d-9afadf357fe4" providerId="ADAL" clId="{7441E6B3-D52A-4769-9C7C-236945E5C6A9}" dt="2025-07-02T23:04:44.040" v="33" actId="20577"/>
          <ac:spMkLst>
            <pc:docMk/>
            <pc:sldMk cId="635372016" sldId="258"/>
            <ac:spMk id="17" creationId="{19376FE9-BDE3-44A8-976E-9518267E71B2}"/>
          </ac:spMkLst>
        </pc:spChg>
        <pc:spChg chg="add del mod">
          <ac:chgData name="PEREZ RODRIGUEZ Melissa Jassiel" userId="3e3bdee9-6c5e-421a-a09d-9afadf357fe4" providerId="ADAL" clId="{7441E6B3-D52A-4769-9C7C-236945E5C6A9}" dt="2025-07-02T23:10:19.443" v="129" actId="1038"/>
          <ac:spMkLst>
            <pc:docMk/>
            <pc:sldMk cId="635372016" sldId="258"/>
            <ac:spMk id="18" creationId="{03C29477-A838-D9B4-BF2A-C7C090391E98}"/>
          </ac:spMkLst>
        </pc:spChg>
        <pc:spChg chg="add del">
          <ac:chgData name="PEREZ RODRIGUEZ Melissa Jassiel" userId="3e3bdee9-6c5e-421a-a09d-9afadf357fe4" providerId="ADAL" clId="{7441E6B3-D52A-4769-9C7C-236945E5C6A9}" dt="2025-07-02T23:14:56.051" v="202" actId="22"/>
          <ac:spMkLst>
            <pc:docMk/>
            <pc:sldMk cId="635372016" sldId="258"/>
            <ac:spMk id="20" creationId="{5D7730FE-DF46-4619-0B4B-93C333545C5A}"/>
          </ac:spMkLst>
        </pc:spChg>
        <pc:spChg chg="add del">
          <ac:chgData name="PEREZ RODRIGUEZ Melissa Jassiel" userId="3e3bdee9-6c5e-421a-a09d-9afadf357fe4" providerId="ADAL" clId="{7441E6B3-D52A-4769-9C7C-236945E5C6A9}" dt="2025-07-02T23:15:01.761" v="204" actId="22"/>
          <ac:spMkLst>
            <pc:docMk/>
            <pc:sldMk cId="635372016" sldId="258"/>
            <ac:spMk id="22" creationId="{61D33D94-F532-3155-F60C-040BD8ED8B29}"/>
          </ac:spMkLst>
        </pc:spChg>
        <pc:spChg chg="mod">
          <ac:chgData name="PEREZ RODRIGUEZ Melissa Jassiel" userId="3e3bdee9-6c5e-421a-a09d-9afadf357fe4" providerId="ADAL" clId="{7441E6B3-D52A-4769-9C7C-236945E5C6A9}" dt="2025-07-03T12:26:48.866" v="311" actId="20577"/>
          <ac:spMkLst>
            <pc:docMk/>
            <pc:sldMk cId="635372016" sldId="258"/>
            <ac:spMk id="23" creationId="{D26EFFA0-5B46-874F-F10E-28D42E9FCB2F}"/>
          </ac:spMkLst>
        </pc:spChg>
        <pc:spChg chg="del">
          <ac:chgData name="PEREZ RODRIGUEZ Melissa Jassiel" userId="3e3bdee9-6c5e-421a-a09d-9afadf357fe4" providerId="ADAL" clId="{7441E6B3-D52A-4769-9C7C-236945E5C6A9}" dt="2025-07-02T23:07:16.808" v="49" actId="478"/>
          <ac:spMkLst>
            <pc:docMk/>
            <pc:sldMk cId="635372016" sldId="258"/>
            <ac:spMk id="34" creationId="{7C4A8C16-E499-9123-ED33-260742A332FC}"/>
          </ac:spMkLst>
        </pc:spChg>
        <pc:spChg chg="mod">
          <ac:chgData name="PEREZ RODRIGUEZ Melissa Jassiel" userId="3e3bdee9-6c5e-421a-a09d-9afadf357fe4" providerId="ADAL" clId="{7441E6B3-D52A-4769-9C7C-236945E5C6A9}" dt="2025-07-02T23:09:05.966" v="107"/>
          <ac:spMkLst>
            <pc:docMk/>
            <pc:sldMk cId="635372016" sldId="258"/>
            <ac:spMk id="35" creationId="{97FB73CA-DB30-9D67-61C3-0ED8C57DC7AA}"/>
          </ac:spMkLst>
        </pc:spChg>
        <pc:spChg chg="mod">
          <ac:chgData name="PEREZ RODRIGUEZ Melissa Jassiel" userId="3e3bdee9-6c5e-421a-a09d-9afadf357fe4" providerId="ADAL" clId="{7441E6B3-D52A-4769-9C7C-236945E5C6A9}" dt="2025-07-02T23:11:49.559" v="150"/>
          <ac:spMkLst>
            <pc:docMk/>
            <pc:sldMk cId="635372016" sldId="258"/>
            <ac:spMk id="39" creationId="{3E61D6DD-3406-70F9-2406-7920DCD464EE}"/>
          </ac:spMkLst>
        </pc:spChg>
        <pc:spChg chg="del">
          <ac:chgData name="PEREZ RODRIGUEZ Melissa Jassiel" userId="3e3bdee9-6c5e-421a-a09d-9afadf357fe4" providerId="ADAL" clId="{7441E6B3-D52A-4769-9C7C-236945E5C6A9}" dt="2025-07-02T23:07:16.808" v="49" actId="478"/>
          <ac:spMkLst>
            <pc:docMk/>
            <pc:sldMk cId="635372016" sldId="258"/>
            <ac:spMk id="90" creationId="{9942A20E-49CB-7B4A-AF8B-E6C3B11F5A24}"/>
          </ac:spMkLst>
        </pc:spChg>
        <pc:spChg chg="del">
          <ac:chgData name="PEREZ RODRIGUEZ Melissa Jassiel" userId="3e3bdee9-6c5e-421a-a09d-9afadf357fe4" providerId="ADAL" clId="{7441E6B3-D52A-4769-9C7C-236945E5C6A9}" dt="2025-07-02T23:07:16.808" v="49" actId="478"/>
          <ac:spMkLst>
            <pc:docMk/>
            <pc:sldMk cId="635372016" sldId="258"/>
            <ac:spMk id="92" creationId="{B4105177-7DA1-144E-8EA7-6D55D1F71192}"/>
          </ac:spMkLst>
        </pc:spChg>
        <pc:spChg chg="mod">
          <ac:chgData name="PEREZ RODRIGUEZ Melissa Jassiel" userId="3e3bdee9-6c5e-421a-a09d-9afadf357fe4" providerId="ADAL" clId="{7441E6B3-D52A-4769-9C7C-236945E5C6A9}" dt="2025-07-03T12:23:10.688" v="239" actId="20577"/>
          <ac:spMkLst>
            <pc:docMk/>
            <pc:sldMk cId="635372016" sldId="258"/>
            <ac:spMk id="93" creationId="{089F9416-2542-954C-8899-355D8C4A7614}"/>
          </ac:spMkLst>
        </pc:spChg>
        <pc:spChg chg="del">
          <ac:chgData name="PEREZ RODRIGUEZ Melissa Jassiel" userId="3e3bdee9-6c5e-421a-a09d-9afadf357fe4" providerId="ADAL" clId="{7441E6B3-D52A-4769-9C7C-236945E5C6A9}" dt="2025-07-02T23:07:16.808" v="49" actId="478"/>
          <ac:spMkLst>
            <pc:docMk/>
            <pc:sldMk cId="635372016" sldId="258"/>
            <ac:spMk id="94" creationId="{A3E4A884-A268-5B48-8404-BEFE97514D21}"/>
          </ac:spMkLst>
        </pc:spChg>
        <pc:spChg chg="mod">
          <ac:chgData name="PEREZ RODRIGUEZ Melissa Jassiel" userId="3e3bdee9-6c5e-421a-a09d-9afadf357fe4" providerId="ADAL" clId="{7441E6B3-D52A-4769-9C7C-236945E5C6A9}" dt="2025-07-03T12:23:26.632" v="260" actId="20577"/>
          <ac:spMkLst>
            <pc:docMk/>
            <pc:sldMk cId="635372016" sldId="258"/>
            <ac:spMk id="96" creationId="{FBA33561-A153-5A44-A5F7-1978741AA01C}"/>
          </ac:spMkLst>
        </pc:spChg>
        <pc:spChg chg="mod">
          <ac:chgData name="PEREZ RODRIGUEZ Melissa Jassiel" userId="3e3bdee9-6c5e-421a-a09d-9afadf357fe4" providerId="ADAL" clId="{7441E6B3-D52A-4769-9C7C-236945E5C6A9}" dt="2025-07-02T23:06:51.355" v="47"/>
          <ac:spMkLst>
            <pc:docMk/>
            <pc:sldMk cId="635372016" sldId="258"/>
            <ac:spMk id="99" creationId="{0959B6E7-87EC-C947-8513-65CEB5EACE79}"/>
          </ac:spMkLst>
        </pc:spChg>
        <pc:spChg chg="mod">
          <ac:chgData name="PEREZ RODRIGUEZ Melissa Jassiel" userId="3e3bdee9-6c5e-421a-a09d-9afadf357fe4" providerId="ADAL" clId="{7441E6B3-D52A-4769-9C7C-236945E5C6A9}" dt="2025-07-02T23:05:02.508" v="34"/>
          <ac:spMkLst>
            <pc:docMk/>
            <pc:sldMk cId="635372016" sldId="258"/>
            <ac:spMk id="265" creationId="{94BA239E-411F-4293-A7B6-E621BC8B1357}"/>
          </ac:spMkLst>
        </pc:spChg>
        <pc:spChg chg="mod">
          <ac:chgData name="PEREZ RODRIGUEZ Melissa Jassiel" userId="3e3bdee9-6c5e-421a-a09d-9afadf357fe4" providerId="ADAL" clId="{7441E6B3-D52A-4769-9C7C-236945E5C6A9}" dt="2025-07-02T23:04:30.895" v="19"/>
          <ac:spMkLst>
            <pc:docMk/>
            <pc:sldMk cId="635372016" sldId="258"/>
            <ac:spMk id="280" creationId="{DC670DF0-8434-4B53-988E-37C16CB9DB91}"/>
          </ac:spMkLst>
        </pc:spChg>
        <pc:spChg chg="del">
          <ac:chgData name="PEREZ RODRIGUEZ Melissa Jassiel" userId="3e3bdee9-6c5e-421a-a09d-9afadf357fe4" providerId="ADAL" clId="{7441E6B3-D52A-4769-9C7C-236945E5C6A9}" dt="2025-07-02T23:07:16.808" v="49" actId="478"/>
          <ac:spMkLst>
            <pc:docMk/>
            <pc:sldMk cId="635372016" sldId="258"/>
            <ac:spMk id="356" creationId="{BF630D6E-635D-4C59-92A0-9E127C629B12}"/>
          </ac:spMkLst>
        </pc:spChg>
        <pc:spChg chg="del">
          <ac:chgData name="PEREZ RODRIGUEZ Melissa Jassiel" userId="3e3bdee9-6c5e-421a-a09d-9afadf357fe4" providerId="ADAL" clId="{7441E6B3-D52A-4769-9C7C-236945E5C6A9}" dt="2025-07-02T23:07:16.808" v="49" actId="478"/>
          <ac:spMkLst>
            <pc:docMk/>
            <pc:sldMk cId="635372016" sldId="258"/>
            <ac:spMk id="357" creationId="{C684A5CD-6905-410F-A0F6-595232C43FB4}"/>
          </ac:spMkLst>
        </pc:spChg>
        <pc:spChg chg="del">
          <ac:chgData name="PEREZ RODRIGUEZ Melissa Jassiel" userId="3e3bdee9-6c5e-421a-a09d-9afadf357fe4" providerId="ADAL" clId="{7441E6B3-D52A-4769-9C7C-236945E5C6A9}" dt="2025-07-02T23:07:16.808" v="49" actId="478"/>
          <ac:spMkLst>
            <pc:docMk/>
            <pc:sldMk cId="635372016" sldId="258"/>
            <ac:spMk id="358" creationId="{09D1BEC6-6741-49AE-880D-03303347411D}"/>
          </ac:spMkLst>
        </pc:spChg>
        <pc:spChg chg="del">
          <ac:chgData name="PEREZ RODRIGUEZ Melissa Jassiel" userId="3e3bdee9-6c5e-421a-a09d-9afadf357fe4" providerId="ADAL" clId="{7441E6B3-D52A-4769-9C7C-236945E5C6A9}" dt="2025-07-02T23:07:16.808" v="49" actId="478"/>
          <ac:spMkLst>
            <pc:docMk/>
            <pc:sldMk cId="635372016" sldId="258"/>
            <ac:spMk id="359" creationId="{D4E8EF44-D8D6-4E47-83A3-AE3D211ACEB3}"/>
          </ac:spMkLst>
        </pc:spChg>
        <pc:spChg chg="del">
          <ac:chgData name="PEREZ RODRIGUEZ Melissa Jassiel" userId="3e3bdee9-6c5e-421a-a09d-9afadf357fe4" providerId="ADAL" clId="{7441E6B3-D52A-4769-9C7C-236945E5C6A9}" dt="2025-07-02T23:05:24.087" v="37" actId="478"/>
          <ac:spMkLst>
            <pc:docMk/>
            <pc:sldMk cId="635372016" sldId="258"/>
            <ac:spMk id="367" creationId="{B1F512B3-65EE-4325-9F75-BF14EE9CEBDE}"/>
          </ac:spMkLst>
        </pc:spChg>
        <pc:spChg chg="mod">
          <ac:chgData name="PEREZ RODRIGUEZ Melissa Jassiel" userId="3e3bdee9-6c5e-421a-a09d-9afadf357fe4" providerId="ADAL" clId="{7441E6B3-D52A-4769-9C7C-236945E5C6A9}" dt="2025-07-02T23:07:38.212" v="61" actId="20577"/>
          <ac:spMkLst>
            <pc:docMk/>
            <pc:sldMk cId="635372016" sldId="258"/>
            <ac:spMk id="419" creationId="{C7EA8925-3DD6-41B0-B5B9-BF6EDFE04CDD}"/>
          </ac:spMkLst>
        </pc:spChg>
        <pc:spChg chg="mod">
          <ac:chgData name="PEREZ RODRIGUEZ Melissa Jassiel" userId="3e3bdee9-6c5e-421a-a09d-9afadf357fe4" providerId="ADAL" clId="{7441E6B3-D52A-4769-9C7C-236945E5C6A9}" dt="2025-07-02T23:07:30.441" v="50" actId="1076"/>
          <ac:spMkLst>
            <pc:docMk/>
            <pc:sldMk cId="635372016" sldId="258"/>
            <ac:spMk id="432" creationId="{20895C1F-EF7E-4053-B89A-F2EE76E694DB}"/>
          </ac:spMkLst>
        </pc:spChg>
        <pc:spChg chg="mod">
          <ac:chgData name="PEREZ RODRIGUEZ Melissa Jassiel" userId="3e3bdee9-6c5e-421a-a09d-9afadf357fe4" providerId="ADAL" clId="{7441E6B3-D52A-4769-9C7C-236945E5C6A9}" dt="2025-07-02T23:07:50.991" v="82" actId="20577"/>
          <ac:spMkLst>
            <pc:docMk/>
            <pc:sldMk cId="635372016" sldId="258"/>
            <ac:spMk id="433" creationId="{DB9ABAC6-03BB-44E9-B145-52B2EAB4BF73}"/>
          </ac:spMkLst>
        </pc:spChg>
        <pc:spChg chg="mod">
          <ac:chgData name="PEREZ RODRIGUEZ Melissa Jassiel" userId="3e3bdee9-6c5e-421a-a09d-9afadf357fe4" providerId="ADAL" clId="{7441E6B3-D52A-4769-9C7C-236945E5C6A9}" dt="2025-07-02T23:07:30.441" v="50" actId="1076"/>
          <ac:spMkLst>
            <pc:docMk/>
            <pc:sldMk cId="635372016" sldId="258"/>
            <ac:spMk id="434" creationId="{5339D615-0551-44FB-8431-2C2B2EEBF940}"/>
          </ac:spMkLst>
        </pc:spChg>
        <pc:spChg chg="mod">
          <ac:chgData name="PEREZ RODRIGUEZ Melissa Jassiel" userId="3e3bdee9-6c5e-421a-a09d-9afadf357fe4" providerId="ADAL" clId="{7441E6B3-D52A-4769-9C7C-236945E5C6A9}" dt="2025-07-02T23:08:23.655" v="105" actId="20577"/>
          <ac:spMkLst>
            <pc:docMk/>
            <pc:sldMk cId="635372016" sldId="258"/>
            <ac:spMk id="435" creationId="{38B481D3-829B-4999-B729-03F360D4F7C5}"/>
          </ac:spMkLst>
        </pc:spChg>
        <pc:spChg chg="mod">
          <ac:chgData name="PEREZ RODRIGUEZ Melissa Jassiel" userId="3e3bdee9-6c5e-421a-a09d-9afadf357fe4" providerId="ADAL" clId="{7441E6B3-D52A-4769-9C7C-236945E5C6A9}" dt="2025-07-02T23:07:30.441" v="50" actId="1076"/>
          <ac:spMkLst>
            <pc:docMk/>
            <pc:sldMk cId="635372016" sldId="258"/>
            <ac:spMk id="436" creationId="{3961C4EB-C0AF-40F6-9950-2808CFBADD43}"/>
          </ac:spMkLst>
        </pc:spChg>
        <pc:spChg chg="mod">
          <ac:chgData name="PEREZ RODRIGUEZ Melissa Jassiel" userId="3e3bdee9-6c5e-421a-a09d-9afadf357fe4" providerId="ADAL" clId="{7441E6B3-D52A-4769-9C7C-236945E5C6A9}" dt="2025-07-02T23:07:30.441" v="50" actId="1076"/>
          <ac:spMkLst>
            <pc:docMk/>
            <pc:sldMk cId="635372016" sldId="258"/>
            <ac:spMk id="437" creationId="{1C943C4D-8BA2-455E-BF3B-CA4C548FA058}"/>
          </ac:spMkLst>
        </pc:spChg>
        <pc:spChg chg="mod">
          <ac:chgData name="PEREZ RODRIGUEZ Melissa Jassiel" userId="3e3bdee9-6c5e-421a-a09d-9afadf357fe4" providerId="ADAL" clId="{7441E6B3-D52A-4769-9C7C-236945E5C6A9}" dt="2025-07-02T23:07:30.441" v="50" actId="1076"/>
          <ac:spMkLst>
            <pc:docMk/>
            <pc:sldMk cId="635372016" sldId="258"/>
            <ac:spMk id="443" creationId="{FD36B21D-5B38-4F1D-9690-D0373FB374D8}"/>
          </ac:spMkLst>
        </pc:spChg>
        <pc:spChg chg="mod">
          <ac:chgData name="PEREZ RODRIGUEZ Melissa Jassiel" userId="3e3bdee9-6c5e-421a-a09d-9afadf357fe4" providerId="ADAL" clId="{7441E6B3-D52A-4769-9C7C-236945E5C6A9}" dt="2025-07-02T23:08:02.287" v="94" actId="20577"/>
          <ac:spMkLst>
            <pc:docMk/>
            <pc:sldMk cId="635372016" sldId="258"/>
            <ac:spMk id="444" creationId="{7761D947-3CF6-4F51-BA2C-3B83D50F5EB9}"/>
          </ac:spMkLst>
        </pc:spChg>
        <pc:spChg chg="mod">
          <ac:chgData name="PEREZ RODRIGUEZ Melissa Jassiel" userId="3e3bdee9-6c5e-421a-a09d-9afadf357fe4" providerId="ADAL" clId="{7441E6B3-D52A-4769-9C7C-236945E5C6A9}" dt="2025-07-02T23:07:30.441" v="50" actId="1076"/>
          <ac:spMkLst>
            <pc:docMk/>
            <pc:sldMk cId="635372016" sldId="258"/>
            <ac:spMk id="445" creationId="{8C16DD04-EA1E-4000-8F98-30AEBEB7E59A}"/>
          </ac:spMkLst>
        </pc:spChg>
        <pc:spChg chg="mod">
          <ac:chgData name="PEREZ RODRIGUEZ Melissa Jassiel" userId="3e3bdee9-6c5e-421a-a09d-9afadf357fe4" providerId="ADAL" clId="{7441E6B3-D52A-4769-9C7C-236945E5C6A9}" dt="2025-07-02T23:08:37.157" v="106"/>
          <ac:spMkLst>
            <pc:docMk/>
            <pc:sldMk cId="635372016" sldId="258"/>
            <ac:spMk id="446" creationId="{591213AA-5B38-4668-971F-D34C441EFA3E}"/>
          </ac:spMkLst>
        </pc:spChg>
        <pc:spChg chg="mod">
          <ac:chgData name="PEREZ RODRIGUEZ Melissa Jassiel" userId="3e3bdee9-6c5e-421a-a09d-9afadf357fe4" providerId="ADAL" clId="{7441E6B3-D52A-4769-9C7C-236945E5C6A9}" dt="2025-07-02T23:10:32.102" v="137" actId="20577"/>
          <ac:spMkLst>
            <pc:docMk/>
            <pc:sldMk cId="635372016" sldId="258"/>
            <ac:spMk id="448" creationId="{ABB7B557-BAD2-482A-892E-181774F41209}"/>
          </ac:spMkLst>
        </pc:spChg>
        <pc:grpChg chg="mod">
          <ac:chgData name="PEREZ RODRIGUEZ Melissa Jassiel" userId="3e3bdee9-6c5e-421a-a09d-9afadf357fe4" providerId="ADAL" clId="{7441E6B3-D52A-4769-9C7C-236945E5C6A9}" dt="2025-07-03T12:26:34.528" v="302" actId="1076"/>
          <ac:grpSpMkLst>
            <pc:docMk/>
            <pc:sldMk cId="635372016" sldId="258"/>
            <ac:grpSpMk id="12" creationId="{B73DB8EC-6F1C-A4CF-9F17-6F1BD396CCF9}"/>
          </ac:grpSpMkLst>
        </pc:grpChg>
        <pc:picChg chg="add mod">
          <ac:chgData name="PEREZ RODRIGUEZ Melissa Jassiel" userId="3e3bdee9-6c5e-421a-a09d-9afadf357fe4" providerId="ADAL" clId="{7441E6B3-D52A-4769-9C7C-236945E5C6A9}" dt="2025-07-02T23:07:05.337" v="48" actId="14100"/>
          <ac:picMkLst>
            <pc:docMk/>
            <pc:sldMk cId="635372016" sldId="258"/>
            <ac:picMk id="5" creationId="{DB44A1F0-F2EC-211F-1702-82DF1E959B78}"/>
          </ac:picMkLst>
        </pc:picChg>
        <pc:picChg chg="add mod">
          <ac:chgData name="PEREZ RODRIGUEZ Melissa Jassiel" userId="3e3bdee9-6c5e-421a-a09d-9afadf357fe4" providerId="ADAL" clId="{7441E6B3-D52A-4769-9C7C-236945E5C6A9}" dt="2025-07-03T12:26:03.029" v="300" actId="1076"/>
          <ac:picMkLst>
            <pc:docMk/>
            <pc:sldMk cId="635372016" sldId="258"/>
            <ac:picMk id="20" creationId="{75B7B341-BF1C-84DA-C747-C63B2BA5F0E0}"/>
          </ac:picMkLst>
        </pc:picChg>
        <pc:picChg chg="del">
          <ac:chgData name="PEREZ RODRIGUEZ Melissa Jassiel" userId="3e3bdee9-6c5e-421a-a09d-9afadf357fe4" providerId="ADAL" clId="{7441E6B3-D52A-4769-9C7C-236945E5C6A9}" dt="2025-07-02T23:05:12.219" v="35" actId="478"/>
          <ac:picMkLst>
            <pc:docMk/>
            <pc:sldMk cId="635372016" sldId="258"/>
            <ac:picMk id="22" creationId="{3B061DC4-6862-BB8D-863A-3E4CECA8E695}"/>
          </ac:picMkLst>
        </pc:picChg>
        <pc:picChg chg="add mod">
          <ac:chgData name="PEREZ RODRIGUEZ Melissa Jassiel" userId="3e3bdee9-6c5e-421a-a09d-9afadf357fe4" providerId="ADAL" clId="{7441E6B3-D52A-4769-9C7C-236945E5C6A9}" dt="2025-07-03T12:26:12.052" v="301" actId="1076"/>
          <ac:picMkLst>
            <pc:docMk/>
            <pc:sldMk cId="635372016" sldId="258"/>
            <ac:picMk id="22" creationId="{C5F426C9-5116-713A-BDC7-675D08511481}"/>
          </ac:picMkLst>
        </pc:picChg>
        <pc:picChg chg="add mod">
          <ac:chgData name="PEREZ RODRIGUEZ Melissa Jassiel" userId="3e3bdee9-6c5e-421a-a09d-9afadf357fe4" providerId="ADAL" clId="{7441E6B3-D52A-4769-9C7C-236945E5C6A9}" dt="2025-07-02T23:11:17.814" v="147" actId="1076"/>
          <ac:picMkLst>
            <pc:docMk/>
            <pc:sldMk cId="635372016" sldId="258"/>
            <ac:picMk id="24" creationId="{57B45951-9EA0-4C1C-E1E2-81AE2E553F79}"/>
          </ac:picMkLst>
        </pc:picChg>
        <pc:picChg chg="del">
          <ac:chgData name="PEREZ RODRIGUEZ Melissa Jassiel" userId="3e3bdee9-6c5e-421a-a09d-9afadf357fe4" providerId="ADAL" clId="{7441E6B3-D52A-4769-9C7C-236945E5C6A9}" dt="2025-07-02T23:05:16.319" v="36" actId="478"/>
          <ac:picMkLst>
            <pc:docMk/>
            <pc:sldMk cId="635372016" sldId="258"/>
            <ac:picMk id="25" creationId="{61B61596-8302-D578-EE1A-00E33C9B7F14}"/>
          </ac:picMkLst>
        </pc:picChg>
        <pc:picChg chg="add mod">
          <ac:chgData name="PEREZ RODRIGUEZ Melissa Jassiel" userId="3e3bdee9-6c5e-421a-a09d-9afadf357fe4" providerId="ADAL" clId="{7441E6B3-D52A-4769-9C7C-236945E5C6A9}" dt="2025-07-02T23:15:28.564" v="211" actId="1076"/>
          <ac:picMkLst>
            <pc:docMk/>
            <pc:sldMk cId="635372016" sldId="258"/>
            <ac:picMk id="25" creationId="{8B4A0E07-CFCF-DBC1-D8C3-653EA0DEFE3B}"/>
          </ac:picMkLst>
        </pc:picChg>
        <pc:picChg chg="del">
          <ac:chgData name="PEREZ RODRIGUEZ Melissa Jassiel" userId="3e3bdee9-6c5e-421a-a09d-9afadf357fe4" providerId="ADAL" clId="{7441E6B3-D52A-4769-9C7C-236945E5C6A9}" dt="2025-07-02T23:10:48.030" v="138" actId="478"/>
          <ac:picMkLst>
            <pc:docMk/>
            <pc:sldMk cId="635372016" sldId="258"/>
            <ac:picMk id="56" creationId="{D82DEA85-31F8-6A4E-0103-C4A52267F1BE}"/>
          </ac:picMkLst>
        </pc:picChg>
        <pc:picChg chg="del">
          <ac:chgData name="PEREZ RODRIGUEZ Melissa Jassiel" userId="3e3bdee9-6c5e-421a-a09d-9afadf357fe4" providerId="ADAL" clId="{7441E6B3-D52A-4769-9C7C-236945E5C6A9}" dt="2025-07-03T12:24:15.027" v="286" actId="478"/>
          <ac:picMkLst>
            <pc:docMk/>
            <pc:sldMk cId="635372016" sldId="258"/>
            <ac:picMk id="104" creationId="{56716EDC-57C8-A349-AB20-5A7134A2DC69}"/>
          </ac:picMkLst>
        </pc:picChg>
        <pc:picChg chg="del">
          <ac:chgData name="PEREZ RODRIGUEZ Melissa Jassiel" userId="3e3bdee9-6c5e-421a-a09d-9afadf357fe4" providerId="ADAL" clId="{7441E6B3-D52A-4769-9C7C-236945E5C6A9}" dt="2025-07-03T12:25:04.733" v="293" actId="478"/>
          <ac:picMkLst>
            <pc:docMk/>
            <pc:sldMk cId="635372016" sldId="258"/>
            <ac:picMk id="106" creationId="{9DAF4CC5-0453-5D4F-8C19-23F1C9E22AF5}"/>
          </ac:picMkLst>
        </pc:picChg>
        <pc:picChg chg="del">
          <ac:chgData name="PEREZ RODRIGUEZ Melissa Jassiel" userId="3e3bdee9-6c5e-421a-a09d-9afadf357fe4" providerId="ADAL" clId="{7441E6B3-D52A-4769-9C7C-236945E5C6A9}" dt="2025-07-02T23:11:55.301" v="151" actId="478"/>
          <ac:picMkLst>
            <pc:docMk/>
            <pc:sldMk cId="635372016" sldId="258"/>
            <ac:picMk id="1026" creationId="{BAB14810-89D3-DFDB-421B-97240FE7BD33}"/>
          </ac:picMkLst>
        </pc:picChg>
        <pc:picChg chg="del">
          <ac:chgData name="PEREZ RODRIGUEZ Melissa Jassiel" userId="3e3bdee9-6c5e-421a-a09d-9afadf357fe4" providerId="ADAL" clId="{7441E6B3-D52A-4769-9C7C-236945E5C6A9}" dt="2025-07-02T23:05:12.219" v="35" actId="478"/>
          <ac:picMkLst>
            <pc:docMk/>
            <pc:sldMk cId="635372016" sldId="258"/>
            <ac:picMk id="1028" creationId="{92EF5EB8-A0F9-381A-1AF7-D6AB5753EA5C}"/>
          </ac:picMkLst>
        </pc:picChg>
        <pc:cxnChg chg="add del mod">
          <ac:chgData name="PEREZ RODRIGUEZ Melissa Jassiel" userId="3e3bdee9-6c5e-421a-a09d-9afadf357fe4" providerId="ADAL" clId="{7441E6B3-D52A-4769-9C7C-236945E5C6A9}" dt="2025-07-02T23:10:19.443" v="129" actId="1038"/>
          <ac:cxnSpMkLst>
            <pc:docMk/>
            <pc:sldMk cId="635372016" sldId="258"/>
            <ac:cxnSpMk id="11" creationId="{1B288E68-69E5-ECC8-6E05-AF4AD16A18C1}"/>
          </ac:cxnSpMkLst>
        </pc:cxnChg>
        <pc:cxnChg chg="del">
          <ac:chgData name="PEREZ RODRIGUEZ Melissa Jassiel" userId="3e3bdee9-6c5e-421a-a09d-9afadf357fe4" providerId="ADAL" clId="{7441E6B3-D52A-4769-9C7C-236945E5C6A9}" dt="2025-07-02T23:05:12.219" v="35" actId="478"/>
          <ac:cxnSpMkLst>
            <pc:docMk/>
            <pc:sldMk cId="635372016" sldId="258"/>
            <ac:cxnSpMk id="20" creationId="{BB8E9EC5-84C4-F94D-B82A-1F8E1617F601}"/>
          </ac:cxnSpMkLst>
        </pc:cxnChg>
        <pc:cxnChg chg="del">
          <ac:chgData name="PEREZ RODRIGUEZ Melissa Jassiel" userId="3e3bdee9-6c5e-421a-a09d-9afadf357fe4" providerId="ADAL" clId="{7441E6B3-D52A-4769-9C7C-236945E5C6A9}" dt="2025-07-02T23:07:16.808" v="49" actId="478"/>
          <ac:cxnSpMkLst>
            <pc:docMk/>
            <pc:sldMk cId="635372016" sldId="258"/>
            <ac:cxnSpMk id="371" creationId="{F04AF97B-3DF1-491B-9287-615B9989377D}"/>
          </ac:cxnSpMkLst>
        </pc:cxnChg>
        <pc:cxnChg chg="del">
          <ac:chgData name="PEREZ RODRIGUEZ Melissa Jassiel" userId="3e3bdee9-6c5e-421a-a09d-9afadf357fe4" providerId="ADAL" clId="{7441E6B3-D52A-4769-9C7C-236945E5C6A9}" dt="2025-07-02T23:07:16.808" v="49" actId="478"/>
          <ac:cxnSpMkLst>
            <pc:docMk/>
            <pc:sldMk cId="635372016" sldId="258"/>
            <ac:cxnSpMk id="374" creationId="{BE3ACFED-A0FE-49F2-9E23-3B680ADE34C9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2005185"/>
            <a:ext cx="6609239" cy="4265624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6435308"/>
            <a:ext cx="5831681" cy="2958141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03/07/2025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1880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03/07/2025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8121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652323"/>
            <a:ext cx="1676608" cy="103832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652323"/>
            <a:ext cx="4932630" cy="103832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03/07/2025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412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03/07/2025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53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3054576"/>
            <a:ext cx="6706433" cy="5096626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8199418"/>
            <a:ext cx="6706433" cy="2680195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03/07/2025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3265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3261614"/>
            <a:ext cx="3304619" cy="7773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3261614"/>
            <a:ext cx="3304619" cy="7773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03/07/2025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758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652326"/>
            <a:ext cx="6706433" cy="23682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3003522"/>
            <a:ext cx="3289432" cy="147198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4475502"/>
            <a:ext cx="3289432" cy="65827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3003522"/>
            <a:ext cx="3305632" cy="147198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4475502"/>
            <a:ext cx="3305632" cy="65827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03/07/2025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40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03/07/2025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3390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03/07/2025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5109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816822"/>
            <a:ext cx="2507825" cy="2858876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764111"/>
            <a:ext cx="3936385" cy="8707092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675698"/>
            <a:ext cx="2507825" cy="6809684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03/07/2025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7616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816822"/>
            <a:ext cx="2507825" cy="2858876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764111"/>
            <a:ext cx="3936385" cy="8707092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675698"/>
            <a:ext cx="2507825" cy="6809684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03/07/2025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588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652326"/>
            <a:ext cx="6706433" cy="2368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3261614"/>
            <a:ext cx="6706433" cy="777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1356093"/>
            <a:ext cx="1749504" cy="6523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3765E-73F2-402B-B4CB-1A56C74D8D79}" type="datetimeFigureOut">
              <a:rPr lang="es-MX" smtClean="0"/>
              <a:t>03/07/2025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1356093"/>
            <a:ext cx="2624257" cy="6523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1356093"/>
            <a:ext cx="1749504" cy="6523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984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ienda.tork.mx/" TargetMode="External"/><Relationship Id="rId13" Type="http://schemas.openxmlformats.org/officeDocument/2006/relationships/image" Target="../media/image10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8.jpg"/><Relationship Id="rId5" Type="http://schemas.openxmlformats.org/officeDocument/2006/relationships/image" Target="../media/image4.svg"/><Relationship Id="rId10" Type="http://schemas.openxmlformats.org/officeDocument/2006/relationships/image" Target="../media/image7.jpg"/><Relationship Id="rId4" Type="http://schemas.openxmlformats.org/officeDocument/2006/relationships/image" Target="../media/image3.png"/><Relationship Id="rId9" Type="http://schemas.openxmlformats.org/officeDocument/2006/relationships/hyperlink" Target="mailto:Tork.gf@essity.com" TargetMode="External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Redondear rectángulo de una esquina 200">
            <a:extLst>
              <a:ext uri="{FF2B5EF4-FFF2-40B4-BE49-F238E27FC236}">
                <a16:creationId xmlns:a16="http://schemas.microsoft.com/office/drawing/2014/main" id="{9771BD4B-197D-9C42-A7B2-2EBCF0820F4C}"/>
              </a:ext>
            </a:extLst>
          </p:cNvPr>
          <p:cNvSpPr/>
          <p:nvPr/>
        </p:nvSpPr>
        <p:spPr>
          <a:xfrm rot="10800000" flipH="1">
            <a:off x="335566" y="9861822"/>
            <a:ext cx="7104449" cy="2016830"/>
          </a:xfrm>
          <a:prstGeom prst="round1Rect">
            <a:avLst>
              <a:gd name="adj" fmla="val 134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/>
          </a:p>
        </p:txBody>
      </p:sp>
      <p:sp>
        <p:nvSpPr>
          <p:cNvPr id="197" name="Redondear rectángulo de una esquina 196">
            <a:extLst>
              <a:ext uri="{FF2B5EF4-FFF2-40B4-BE49-F238E27FC236}">
                <a16:creationId xmlns:a16="http://schemas.microsoft.com/office/drawing/2014/main" id="{5F6DAA10-332A-054B-9055-897D51F78D3A}"/>
              </a:ext>
            </a:extLst>
          </p:cNvPr>
          <p:cNvSpPr/>
          <p:nvPr/>
        </p:nvSpPr>
        <p:spPr>
          <a:xfrm>
            <a:off x="4236854" y="1549987"/>
            <a:ext cx="1187508" cy="287730"/>
          </a:xfrm>
          <a:prstGeom prst="round1Rect">
            <a:avLst>
              <a:gd name="adj" fmla="val 34848"/>
            </a:avLst>
          </a:prstGeom>
          <a:solidFill>
            <a:srgbClr val="15A6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/>
          </a:p>
        </p:txBody>
      </p:sp>
      <p:sp>
        <p:nvSpPr>
          <p:cNvPr id="83" name="Redondear rectángulo de una esquina 82">
            <a:extLst>
              <a:ext uri="{FF2B5EF4-FFF2-40B4-BE49-F238E27FC236}">
                <a16:creationId xmlns:a16="http://schemas.microsoft.com/office/drawing/2014/main" id="{7ECE5048-9776-354E-8D38-74ED691FF9D7}"/>
              </a:ext>
            </a:extLst>
          </p:cNvPr>
          <p:cNvSpPr/>
          <p:nvPr/>
        </p:nvSpPr>
        <p:spPr>
          <a:xfrm>
            <a:off x="388755" y="1549205"/>
            <a:ext cx="1313481" cy="287730"/>
          </a:xfrm>
          <a:prstGeom prst="round1Rect">
            <a:avLst>
              <a:gd name="adj" fmla="val 34848"/>
            </a:avLst>
          </a:prstGeom>
          <a:solidFill>
            <a:srgbClr val="15A6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>
              <a:solidFill>
                <a:srgbClr val="15A606"/>
              </a:solidFill>
            </a:endParaRPr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C2255939-68D0-4B4B-856E-DA5A72C7BD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7702" y="-2960"/>
            <a:ext cx="3236984" cy="1337428"/>
          </a:xfrm>
          <a:prstGeom prst="rect">
            <a:avLst/>
          </a:prstGeom>
        </p:spPr>
      </p:pic>
      <p:pic>
        <p:nvPicPr>
          <p:cNvPr id="8" name="Gráfico 7">
            <a:extLst>
              <a:ext uri="{FF2B5EF4-FFF2-40B4-BE49-F238E27FC236}">
                <a16:creationId xmlns:a16="http://schemas.microsoft.com/office/drawing/2014/main" id="{0FF99E64-A310-48AD-8A47-1660267400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8410" y="403964"/>
            <a:ext cx="2448360" cy="537790"/>
          </a:xfrm>
          <a:prstGeom prst="rect">
            <a:avLst/>
          </a:prstGeom>
        </p:spPr>
      </p:pic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F4BAFB26-7D66-4616-972A-2149D6645362}"/>
              </a:ext>
            </a:extLst>
          </p:cNvPr>
          <p:cNvCxnSpPr>
            <a:cxnSpLocks/>
          </p:cNvCxnSpPr>
          <p:nvPr/>
        </p:nvCxnSpPr>
        <p:spPr>
          <a:xfrm flipV="1">
            <a:off x="387796" y="1832512"/>
            <a:ext cx="2873710" cy="4423"/>
          </a:xfrm>
          <a:prstGeom prst="line">
            <a:avLst/>
          </a:prstGeom>
          <a:ln>
            <a:solidFill>
              <a:srgbClr val="15A606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9376FE9-BDE3-44A8-976E-9518267E71B2}"/>
              </a:ext>
            </a:extLst>
          </p:cNvPr>
          <p:cNvSpPr txBox="1"/>
          <p:nvPr/>
        </p:nvSpPr>
        <p:spPr>
          <a:xfrm>
            <a:off x="419027" y="1546957"/>
            <a:ext cx="1236245" cy="2951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318" b="1" dirty="0">
                <a:solidFill>
                  <a:schemeClr val="bg1"/>
                </a:solidFill>
                <a:latin typeface="HelveticaNeueLT Std" panose="020B0604020202020204" pitchFamily="34" charset="0"/>
              </a:rPr>
              <a:t>Repuesto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8C60AF76-6A0E-4988-9438-5A6A920641E0}"/>
              </a:ext>
            </a:extLst>
          </p:cNvPr>
          <p:cNvCxnSpPr>
            <a:cxnSpLocks/>
          </p:cNvCxnSpPr>
          <p:nvPr/>
        </p:nvCxnSpPr>
        <p:spPr>
          <a:xfrm>
            <a:off x="4235897" y="1836557"/>
            <a:ext cx="2875883" cy="0"/>
          </a:xfrm>
          <a:prstGeom prst="line">
            <a:avLst/>
          </a:prstGeom>
          <a:ln>
            <a:solidFill>
              <a:srgbClr val="15A606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0CD6980-3040-417E-BED9-4FD3E3509AC3}"/>
              </a:ext>
            </a:extLst>
          </p:cNvPr>
          <p:cNvSpPr txBox="1"/>
          <p:nvPr/>
        </p:nvSpPr>
        <p:spPr>
          <a:xfrm>
            <a:off x="4261108" y="1544558"/>
            <a:ext cx="976141" cy="2951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318" b="1" dirty="0">
                <a:solidFill>
                  <a:schemeClr val="bg1"/>
                </a:solidFill>
                <a:latin typeface="HelveticaNeueLT Std" panose="020B0604020202020204" pitchFamily="34" charset="0"/>
              </a:rPr>
              <a:t>Empaque</a:t>
            </a:r>
          </a:p>
        </p:txBody>
      </p:sp>
      <p:sp>
        <p:nvSpPr>
          <p:cNvPr id="280" name="CuadroTexto 279">
            <a:extLst>
              <a:ext uri="{FF2B5EF4-FFF2-40B4-BE49-F238E27FC236}">
                <a16:creationId xmlns:a16="http://schemas.microsoft.com/office/drawing/2014/main" id="{DC670DF0-8434-4B53-988E-37C16CB9DB91}"/>
              </a:ext>
            </a:extLst>
          </p:cNvPr>
          <p:cNvSpPr txBox="1"/>
          <p:nvPr/>
        </p:nvSpPr>
        <p:spPr>
          <a:xfrm>
            <a:off x="402007" y="1868811"/>
            <a:ext cx="1927382" cy="26129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1098" b="1">
                <a:solidFill>
                  <a:srgbClr val="00205B"/>
                </a:solidFill>
                <a:latin typeface="HelveticaNeueLT Std" panose="020B0604020202020204" pitchFamily="34" charset="0"/>
              </a:defRPr>
            </a:lvl1pPr>
          </a:lstStyle>
          <a:p>
            <a:r>
              <a:rPr lang="es-MX" dirty="0"/>
              <a:t>EAN: 7322542115749 </a:t>
            </a:r>
            <a:endParaRPr lang="en-US" dirty="0"/>
          </a:p>
        </p:txBody>
      </p:sp>
      <p:sp>
        <p:nvSpPr>
          <p:cNvPr id="265" name="CuadroTexto 264">
            <a:extLst>
              <a:ext uri="{FF2B5EF4-FFF2-40B4-BE49-F238E27FC236}">
                <a16:creationId xmlns:a16="http://schemas.microsoft.com/office/drawing/2014/main" id="{94BA239E-411F-4293-A7B6-E621BC8B1357}"/>
              </a:ext>
            </a:extLst>
          </p:cNvPr>
          <p:cNvSpPr txBox="1"/>
          <p:nvPr/>
        </p:nvSpPr>
        <p:spPr>
          <a:xfrm>
            <a:off x="4295832" y="1863469"/>
            <a:ext cx="1927382" cy="2616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1098" b="1">
                <a:solidFill>
                  <a:srgbClr val="00205B"/>
                </a:solidFill>
                <a:latin typeface="HelveticaNeueLT Std" panose="020B0604020202020204" pitchFamily="34" charset="0"/>
              </a:defRPr>
            </a:lvl1pPr>
          </a:lstStyle>
          <a:p>
            <a:r>
              <a:rPr lang="es-MX" dirty="0"/>
              <a:t>ITF: 17322542115756</a:t>
            </a:r>
          </a:p>
        </p:txBody>
      </p:sp>
      <p:sp>
        <p:nvSpPr>
          <p:cNvPr id="419" name="CuadroTexto 418">
            <a:extLst>
              <a:ext uri="{FF2B5EF4-FFF2-40B4-BE49-F238E27FC236}">
                <a16:creationId xmlns:a16="http://schemas.microsoft.com/office/drawing/2014/main" id="{C7EA8925-3DD6-41B0-B5B9-BF6EDFE04CDD}"/>
              </a:ext>
            </a:extLst>
          </p:cNvPr>
          <p:cNvSpPr txBox="1"/>
          <p:nvPr/>
        </p:nvSpPr>
        <p:spPr>
          <a:xfrm>
            <a:off x="3604545" y="5326132"/>
            <a:ext cx="1873079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Blanco</a:t>
            </a:r>
          </a:p>
        </p:txBody>
      </p:sp>
      <p:cxnSp>
        <p:nvCxnSpPr>
          <p:cNvPr id="420" name="Conector recto 419">
            <a:extLst>
              <a:ext uri="{FF2B5EF4-FFF2-40B4-BE49-F238E27FC236}">
                <a16:creationId xmlns:a16="http://schemas.microsoft.com/office/drawing/2014/main" id="{9C783527-A30F-4706-9067-6354A9640459}"/>
              </a:ext>
            </a:extLst>
          </p:cNvPr>
          <p:cNvCxnSpPr>
            <a:cxnSpLocks/>
          </p:cNvCxnSpPr>
          <p:nvPr/>
        </p:nvCxnSpPr>
        <p:spPr>
          <a:xfrm>
            <a:off x="2328400" y="6023979"/>
            <a:ext cx="2748371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1" name="Conector recto 420">
            <a:extLst>
              <a:ext uri="{FF2B5EF4-FFF2-40B4-BE49-F238E27FC236}">
                <a16:creationId xmlns:a16="http://schemas.microsoft.com/office/drawing/2014/main" id="{FC3EDF79-D845-4B8B-BC2F-E9AB32B30CA3}"/>
              </a:ext>
            </a:extLst>
          </p:cNvPr>
          <p:cNvCxnSpPr>
            <a:cxnSpLocks/>
          </p:cNvCxnSpPr>
          <p:nvPr/>
        </p:nvCxnSpPr>
        <p:spPr>
          <a:xfrm>
            <a:off x="2328396" y="6257021"/>
            <a:ext cx="2748372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2" name="Conector recto 421">
            <a:extLst>
              <a:ext uri="{FF2B5EF4-FFF2-40B4-BE49-F238E27FC236}">
                <a16:creationId xmlns:a16="http://schemas.microsoft.com/office/drawing/2014/main" id="{A442530E-0AB8-4583-AF81-6AA9FEACB62F}"/>
              </a:ext>
            </a:extLst>
          </p:cNvPr>
          <p:cNvCxnSpPr>
            <a:cxnSpLocks/>
          </p:cNvCxnSpPr>
          <p:nvPr/>
        </p:nvCxnSpPr>
        <p:spPr>
          <a:xfrm>
            <a:off x="2328400" y="6502264"/>
            <a:ext cx="2749487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3" name="Conector recto 422">
            <a:extLst>
              <a:ext uri="{FF2B5EF4-FFF2-40B4-BE49-F238E27FC236}">
                <a16:creationId xmlns:a16="http://schemas.microsoft.com/office/drawing/2014/main" id="{9FAA3843-53AD-4F42-9414-C4281AB5408F}"/>
              </a:ext>
            </a:extLst>
          </p:cNvPr>
          <p:cNvCxnSpPr>
            <a:cxnSpLocks/>
          </p:cNvCxnSpPr>
          <p:nvPr/>
        </p:nvCxnSpPr>
        <p:spPr>
          <a:xfrm>
            <a:off x="2328399" y="6732494"/>
            <a:ext cx="2750344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4" name="Conector recto 423">
            <a:extLst>
              <a:ext uri="{FF2B5EF4-FFF2-40B4-BE49-F238E27FC236}">
                <a16:creationId xmlns:a16="http://schemas.microsoft.com/office/drawing/2014/main" id="{660267EF-7976-4621-8332-AF63406AC8DB}"/>
              </a:ext>
            </a:extLst>
          </p:cNvPr>
          <p:cNvCxnSpPr>
            <a:cxnSpLocks/>
          </p:cNvCxnSpPr>
          <p:nvPr/>
        </p:nvCxnSpPr>
        <p:spPr>
          <a:xfrm>
            <a:off x="2328396" y="7002178"/>
            <a:ext cx="2742344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6" name="CuadroTexto 425">
            <a:extLst>
              <a:ext uri="{FF2B5EF4-FFF2-40B4-BE49-F238E27FC236}">
                <a16:creationId xmlns:a16="http://schemas.microsoft.com/office/drawing/2014/main" id="{123F5A60-79EA-4311-8EB4-E50B49F7C733}"/>
              </a:ext>
            </a:extLst>
          </p:cNvPr>
          <p:cNvSpPr txBox="1"/>
          <p:nvPr/>
        </p:nvSpPr>
        <p:spPr>
          <a:xfrm>
            <a:off x="2359081" y="5288976"/>
            <a:ext cx="64798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Color: </a:t>
            </a:r>
          </a:p>
        </p:txBody>
      </p:sp>
      <p:cxnSp>
        <p:nvCxnSpPr>
          <p:cNvPr id="427" name="Conector recto 426">
            <a:extLst>
              <a:ext uri="{FF2B5EF4-FFF2-40B4-BE49-F238E27FC236}">
                <a16:creationId xmlns:a16="http://schemas.microsoft.com/office/drawing/2014/main" id="{764F8B86-5BEE-460A-B430-D63A1E718AE6}"/>
              </a:ext>
            </a:extLst>
          </p:cNvPr>
          <p:cNvCxnSpPr>
            <a:cxnSpLocks/>
          </p:cNvCxnSpPr>
          <p:nvPr/>
        </p:nvCxnSpPr>
        <p:spPr>
          <a:xfrm>
            <a:off x="2328396" y="5803425"/>
            <a:ext cx="2748372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8" name="Conector recto 427">
            <a:extLst>
              <a:ext uri="{FF2B5EF4-FFF2-40B4-BE49-F238E27FC236}">
                <a16:creationId xmlns:a16="http://schemas.microsoft.com/office/drawing/2014/main" id="{AEBC5A44-5F3C-4AA0-9640-5077301491AC}"/>
              </a:ext>
            </a:extLst>
          </p:cNvPr>
          <p:cNvCxnSpPr>
            <a:cxnSpLocks/>
          </p:cNvCxnSpPr>
          <p:nvPr/>
        </p:nvCxnSpPr>
        <p:spPr>
          <a:xfrm>
            <a:off x="2290296" y="5579484"/>
            <a:ext cx="2765112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2" name="CuadroTexto 431">
            <a:extLst>
              <a:ext uri="{FF2B5EF4-FFF2-40B4-BE49-F238E27FC236}">
                <a16:creationId xmlns:a16="http://schemas.microsoft.com/office/drawing/2014/main" id="{20895C1F-EF7E-4053-B89A-F2EE76E694DB}"/>
              </a:ext>
            </a:extLst>
          </p:cNvPr>
          <p:cNvSpPr txBox="1"/>
          <p:nvPr/>
        </p:nvSpPr>
        <p:spPr>
          <a:xfrm>
            <a:off x="2357777" y="5560216"/>
            <a:ext cx="109748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Piezas x caja:</a:t>
            </a:r>
          </a:p>
        </p:txBody>
      </p:sp>
      <p:sp>
        <p:nvSpPr>
          <p:cNvPr id="433" name="CuadroTexto 432">
            <a:extLst>
              <a:ext uri="{FF2B5EF4-FFF2-40B4-BE49-F238E27FC236}">
                <a16:creationId xmlns:a16="http://schemas.microsoft.com/office/drawing/2014/main" id="{DB9ABAC6-03BB-44E9-B145-52B2EAB4BF73}"/>
              </a:ext>
            </a:extLst>
          </p:cNvPr>
          <p:cNvSpPr txBox="1"/>
          <p:nvPr/>
        </p:nvSpPr>
        <p:spPr>
          <a:xfrm>
            <a:off x="2359086" y="5787130"/>
            <a:ext cx="1351973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Capacidad:</a:t>
            </a:r>
          </a:p>
        </p:txBody>
      </p:sp>
      <p:sp>
        <p:nvSpPr>
          <p:cNvPr id="434" name="CuadroTexto 433">
            <a:extLst>
              <a:ext uri="{FF2B5EF4-FFF2-40B4-BE49-F238E27FC236}">
                <a16:creationId xmlns:a16="http://schemas.microsoft.com/office/drawing/2014/main" id="{5339D615-0551-44FB-8431-2C2B2EEBF940}"/>
              </a:ext>
            </a:extLst>
          </p:cNvPr>
          <p:cNvSpPr txBox="1"/>
          <p:nvPr/>
        </p:nvSpPr>
        <p:spPr>
          <a:xfrm>
            <a:off x="2347106" y="6017946"/>
            <a:ext cx="141100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Material fabricación:</a:t>
            </a:r>
          </a:p>
        </p:txBody>
      </p:sp>
      <p:sp>
        <p:nvSpPr>
          <p:cNvPr id="435" name="CuadroTexto 434">
            <a:extLst>
              <a:ext uri="{FF2B5EF4-FFF2-40B4-BE49-F238E27FC236}">
                <a16:creationId xmlns:a16="http://schemas.microsoft.com/office/drawing/2014/main" id="{38B481D3-829B-4999-B729-03F360D4F7C5}"/>
              </a:ext>
            </a:extLst>
          </p:cNvPr>
          <p:cNvSpPr txBox="1"/>
          <p:nvPr/>
        </p:nvSpPr>
        <p:spPr>
          <a:xfrm>
            <a:off x="2352961" y="6259133"/>
            <a:ext cx="1298443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Dimensiones</a:t>
            </a:r>
          </a:p>
        </p:txBody>
      </p:sp>
      <p:sp>
        <p:nvSpPr>
          <p:cNvPr id="436" name="CuadroTexto 435">
            <a:extLst>
              <a:ext uri="{FF2B5EF4-FFF2-40B4-BE49-F238E27FC236}">
                <a16:creationId xmlns:a16="http://schemas.microsoft.com/office/drawing/2014/main" id="{3961C4EB-C0AF-40F6-9950-2808CFBADD43}"/>
              </a:ext>
            </a:extLst>
          </p:cNvPr>
          <p:cNvSpPr txBox="1"/>
          <p:nvPr/>
        </p:nvSpPr>
        <p:spPr>
          <a:xfrm>
            <a:off x="2350328" y="6501448"/>
            <a:ext cx="1261311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Volumen:</a:t>
            </a:r>
          </a:p>
        </p:txBody>
      </p:sp>
      <p:sp>
        <p:nvSpPr>
          <p:cNvPr id="437" name="CuadroTexto 436">
            <a:extLst>
              <a:ext uri="{FF2B5EF4-FFF2-40B4-BE49-F238E27FC236}">
                <a16:creationId xmlns:a16="http://schemas.microsoft.com/office/drawing/2014/main" id="{1C943C4D-8BA2-455E-BF3B-CA4C548FA058}"/>
              </a:ext>
            </a:extLst>
          </p:cNvPr>
          <p:cNvSpPr txBox="1"/>
          <p:nvPr/>
        </p:nvSpPr>
        <p:spPr>
          <a:xfrm>
            <a:off x="2351224" y="6747203"/>
            <a:ext cx="1387442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Peso Neto:</a:t>
            </a:r>
          </a:p>
        </p:txBody>
      </p:sp>
      <p:sp>
        <p:nvSpPr>
          <p:cNvPr id="443" name="CuadroTexto 442">
            <a:extLst>
              <a:ext uri="{FF2B5EF4-FFF2-40B4-BE49-F238E27FC236}">
                <a16:creationId xmlns:a16="http://schemas.microsoft.com/office/drawing/2014/main" id="{FD36B21D-5B38-4F1D-9690-D0373FB374D8}"/>
              </a:ext>
            </a:extLst>
          </p:cNvPr>
          <p:cNvSpPr txBox="1"/>
          <p:nvPr/>
        </p:nvSpPr>
        <p:spPr>
          <a:xfrm>
            <a:off x="3606638" y="5559161"/>
            <a:ext cx="631937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1 piezas</a:t>
            </a:r>
          </a:p>
        </p:txBody>
      </p:sp>
      <p:sp>
        <p:nvSpPr>
          <p:cNvPr id="444" name="CuadroTexto 443">
            <a:extLst>
              <a:ext uri="{FF2B5EF4-FFF2-40B4-BE49-F238E27FC236}">
                <a16:creationId xmlns:a16="http://schemas.microsoft.com/office/drawing/2014/main" id="{7761D947-3CF6-4F51-BA2C-3B83D50F5EB9}"/>
              </a:ext>
            </a:extLst>
          </p:cNvPr>
          <p:cNvSpPr txBox="1"/>
          <p:nvPr/>
        </p:nvSpPr>
        <p:spPr>
          <a:xfrm>
            <a:off x="3592486" y="5789046"/>
            <a:ext cx="141100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900">
                <a:solidFill>
                  <a:srgbClr val="00205B"/>
                </a:solidFill>
                <a:latin typeface="HelveticaNeueLT Std" panose="020B0604020202020204" pitchFamily="34" charset="0"/>
              </a:defRPr>
            </a:lvl1pPr>
          </a:lstStyle>
          <a:p>
            <a:r>
              <a:rPr lang="en-US" dirty="0"/>
              <a:t>525 ml</a:t>
            </a:r>
            <a:endParaRPr lang="es-MX" dirty="0"/>
          </a:p>
        </p:txBody>
      </p:sp>
      <p:sp>
        <p:nvSpPr>
          <p:cNvPr id="445" name="CuadroTexto 444">
            <a:extLst>
              <a:ext uri="{FF2B5EF4-FFF2-40B4-BE49-F238E27FC236}">
                <a16:creationId xmlns:a16="http://schemas.microsoft.com/office/drawing/2014/main" id="{8C16DD04-EA1E-4000-8F98-30AEBEB7E59A}"/>
              </a:ext>
            </a:extLst>
          </p:cNvPr>
          <p:cNvSpPr txBox="1"/>
          <p:nvPr/>
        </p:nvSpPr>
        <p:spPr>
          <a:xfrm>
            <a:off x="3608428" y="6028036"/>
            <a:ext cx="153195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ABS (Plástico) </a:t>
            </a:r>
          </a:p>
        </p:txBody>
      </p:sp>
      <p:sp>
        <p:nvSpPr>
          <p:cNvPr id="446" name="CuadroTexto 445">
            <a:extLst>
              <a:ext uri="{FF2B5EF4-FFF2-40B4-BE49-F238E27FC236}">
                <a16:creationId xmlns:a16="http://schemas.microsoft.com/office/drawing/2014/main" id="{591213AA-5B38-4668-971F-D34C441EFA3E}"/>
              </a:ext>
            </a:extLst>
          </p:cNvPr>
          <p:cNvSpPr txBox="1"/>
          <p:nvPr/>
        </p:nvSpPr>
        <p:spPr>
          <a:xfrm>
            <a:off x="3610178" y="6267068"/>
            <a:ext cx="1296779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23.9 x 12.2 x 10.6 cm</a:t>
            </a:r>
          </a:p>
        </p:txBody>
      </p:sp>
      <p:sp>
        <p:nvSpPr>
          <p:cNvPr id="448" name="CuadroTexto 447">
            <a:extLst>
              <a:ext uri="{FF2B5EF4-FFF2-40B4-BE49-F238E27FC236}">
                <a16:creationId xmlns:a16="http://schemas.microsoft.com/office/drawing/2014/main" id="{ABB7B557-BAD2-482A-892E-181774F41209}"/>
              </a:ext>
            </a:extLst>
          </p:cNvPr>
          <p:cNvSpPr txBox="1"/>
          <p:nvPr/>
        </p:nvSpPr>
        <p:spPr>
          <a:xfrm>
            <a:off x="3604599" y="6747329"/>
            <a:ext cx="925219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0.4 kg</a:t>
            </a:r>
          </a:p>
        </p:txBody>
      </p:sp>
      <p:cxnSp>
        <p:nvCxnSpPr>
          <p:cNvPr id="456" name="Conector recto 455">
            <a:extLst>
              <a:ext uri="{FF2B5EF4-FFF2-40B4-BE49-F238E27FC236}">
                <a16:creationId xmlns:a16="http://schemas.microsoft.com/office/drawing/2014/main" id="{F8D1E1B3-B10A-4536-82A1-AF0F32987A86}"/>
              </a:ext>
            </a:extLst>
          </p:cNvPr>
          <p:cNvCxnSpPr>
            <a:cxnSpLocks/>
          </p:cNvCxnSpPr>
          <p:nvPr/>
        </p:nvCxnSpPr>
        <p:spPr>
          <a:xfrm>
            <a:off x="282575" y="7532107"/>
            <a:ext cx="7122160" cy="0"/>
          </a:xfrm>
          <a:prstGeom prst="line">
            <a:avLst/>
          </a:prstGeom>
          <a:ln w="28575" cap="rnd">
            <a:solidFill>
              <a:srgbClr val="C5C5C5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7" name="Redondear rectángulo de una esquina 82">
            <a:extLst>
              <a:ext uri="{FF2B5EF4-FFF2-40B4-BE49-F238E27FC236}">
                <a16:creationId xmlns:a16="http://schemas.microsoft.com/office/drawing/2014/main" id="{7A4A007B-72A8-4AA6-BD40-B436E264B126}"/>
              </a:ext>
            </a:extLst>
          </p:cNvPr>
          <p:cNvSpPr/>
          <p:nvPr/>
        </p:nvSpPr>
        <p:spPr>
          <a:xfrm flipV="1">
            <a:off x="334954" y="9868380"/>
            <a:ext cx="1535002" cy="281435"/>
          </a:xfrm>
          <a:prstGeom prst="round1Rect">
            <a:avLst>
              <a:gd name="adj" fmla="val 34848"/>
            </a:avLst>
          </a:prstGeom>
          <a:solidFill>
            <a:srgbClr val="15A6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/>
          </a:p>
        </p:txBody>
      </p:sp>
      <p:cxnSp>
        <p:nvCxnSpPr>
          <p:cNvPr id="458" name="Conector recto 457">
            <a:extLst>
              <a:ext uri="{FF2B5EF4-FFF2-40B4-BE49-F238E27FC236}">
                <a16:creationId xmlns:a16="http://schemas.microsoft.com/office/drawing/2014/main" id="{BC71BDEB-84F3-45DF-A907-402E8891B17E}"/>
              </a:ext>
            </a:extLst>
          </p:cNvPr>
          <p:cNvCxnSpPr>
            <a:cxnSpLocks/>
          </p:cNvCxnSpPr>
          <p:nvPr/>
        </p:nvCxnSpPr>
        <p:spPr>
          <a:xfrm>
            <a:off x="336996" y="9858368"/>
            <a:ext cx="7103014" cy="20027"/>
          </a:xfrm>
          <a:prstGeom prst="line">
            <a:avLst/>
          </a:prstGeom>
          <a:ln>
            <a:solidFill>
              <a:srgbClr val="15A606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0" name="CuadroTexto 459">
            <a:extLst>
              <a:ext uri="{FF2B5EF4-FFF2-40B4-BE49-F238E27FC236}">
                <a16:creationId xmlns:a16="http://schemas.microsoft.com/office/drawing/2014/main" id="{50648500-DD9C-451D-BA33-C5A0C4DE51FF}"/>
              </a:ext>
            </a:extLst>
          </p:cNvPr>
          <p:cNvSpPr txBox="1"/>
          <p:nvPr/>
        </p:nvSpPr>
        <p:spPr>
          <a:xfrm>
            <a:off x="381784" y="9857295"/>
            <a:ext cx="1459597" cy="2951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318" b="1" dirty="0">
                <a:solidFill>
                  <a:schemeClr val="bg1"/>
                </a:solidFill>
                <a:latin typeface="HelveticaNeueLT Std" panose="020B0604020202020204" pitchFamily="34" charset="0"/>
              </a:rPr>
              <a:t>Compatibilidad</a:t>
            </a:r>
          </a:p>
        </p:txBody>
      </p:sp>
      <p:sp>
        <p:nvSpPr>
          <p:cNvPr id="99" name="CuadroTexto 92">
            <a:extLst>
              <a:ext uri="{FF2B5EF4-FFF2-40B4-BE49-F238E27FC236}">
                <a16:creationId xmlns:a16="http://schemas.microsoft.com/office/drawing/2014/main" id="{0959B6E7-87EC-C947-8513-65CEB5EACE79}"/>
              </a:ext>
            </a:extLst>
          </p:cNvPr>
          <p:cNvSpPr txBox="1"/>
          <p:nvPr/>
        </p:nvSpPr>
        <p:spPr>
          <a:xfrm>
            <a:off x="4140200" y="151893"/>
            <a:ext cx="3635374" cy="134498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ES" sz="22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Tork ®</a:t>
            </a:r>
          </a:p>
          <a:p>
            <a:r>
              <a:rPr lang="es-ES" sz="22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Dispensador Manual </a:t>
            </a:r>
          </a:p>
          <a:p>
            <a:r>
              <a:rPr lang="es-ES" sz="22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Mini para Jabón</a:t>
            </a:r>
          </a:p>
          <a:p>
            <a:r>
              <a:rPr lang="es-MX" sz="1540" dirty="0">
                <a:solidFill>
                  <a:srgbClr val="00205B"/>
                </a:solidFill>
                <a:latin typeface="HelveticaNeueLT Std" panose="020B0604020202020204" pitchFamily="34" charset="0"/>
              </a:rPr>
              <a:t>Código: 203166</a:t>
            </a:r>
          </a:p>
        </p:txBody>
      </p:sp>
      <p:sp>
        <p:nvSpPr>
          <p:cNvPr id="93" name="CuadroTexto 287">
            <a:extLst>
              <a:ext uri="{FF2B5EF4-FFF2-40B4-BE49-F238E27FC236}">
                <a16:creationId xmlns:a16="http://schemas.microsoft.com/office/drawing/2014/main" id="{089F9416-2542-954C-8899-355D8C4A7614}"/>
              </a:ext>
            </a:extLst>
          </p:cNvPr>
          <p:cNvSpPr txBox="1"/>
          <p:nvPr/>
        </p:nvSpPr>
        <p:spPr>
          <a:xfrm>
            <a:off x="394403" y="8584092"/>
            <a:ext cx="882868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s-MX" sz="1000" b="1" dirty="0">
                <a:solidFill>
                  <a:srgbClr val="00205B"/>
                </a:solidFill>
                <a:latin typeface="HelveticaNeueLT Std"/>
              </a:rPr>
              <a:t>Protege de virus y bacterias</a:t>
            </a:r>
            <a:endParaRPr lang="es-ES" dirty="0"/>
          </a:p>
        </p:txBody>
      </p:sp>
      <p:sp>
        <p:nvSpPr>
          <p:cNvPr id="96" name="CuadroTexto 305">
            <a:extLst>
              <a:ext uri="{FF2B5EF4-FFF2-40B4-BE49-F238E27FC236}">
                <a16:creationId xmlns:a16="http://schemas.microsoft.com/office/drawing/2014/main" id="{FBA33561-A153-5A44-A5F7-1978741AA01C}"/>
              </a:ext>
            </a:extLst>
          </p:cNvPr>
          <p:cNvSpPr txBox="1"/>
          <p:nvPr/>
        </p:nvSpPr>
        <p:spPr>
          <a:xfrm>
            <a:off x="1398134" y="8662503"/>
            <a:ext cx="108800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MX" sz="10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Reduce el desperdicio</a:t>
            </a: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B73DB8EC-6F1C-A4CF-9F17-6F1BD396CCF9}"/>
              </a:ext>
            </a:extLst>
          </p:cNvPr>
          <p:cNvGrpSpPr/>
          <p:nvPr/>
        </p:nvGrpSpPr>
        <p:grpSpPr>
          <a:xfrm>
            <a:off x="2863154" y="8172942"/>
            <a:ext cx="343835" cy="343835"/>
            <a:chOff x="3445767" y="8876059"/>
            <a:chExt cx="343835" cy="343835"/>
          </a:xfrm>
        </p:grpSpPr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4F3E4F5E-885A-EE48-D532-67AE7041C1C8}"/>
                </a:ext>
              </a:extLst>
            </p:cNvPr>
            <p:cNvSpPr/>
            <p:nvPr/>
          </p:nvSpPr>
          <p:spPr>
            <a:xfrm>
              <a:off x="3445767" y="8876059"/>
              <a:ext cx="343835" cy="343835"/>
            </a:xfrm>
            <a:prstGeom prst="ellipse">
              <a:avLst/>
            </a:prstGeom>
            <a:solidFill>
              <a:srgbClr val="0099D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2B98F3C6-1ACF-0DE6-DA13-D32AEA9F1FF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496683" y="8904738"/>
              <a:ext cx="221567" cy="280845"/>
            </a:xfrm>
            <a:prstGeom prst="rect">
              <a:avLst/>
            </a:prstGeom>
          </p:spPr>
        </p:pic>
      </p:grpSp>
      <p:sp>
        <p:nvSpPr>
          <p:cNvPr id="16" name="CuadroTexto 305">
            <a:extLst>
              <a:ext uri="{FF2B5EF4-FFF2-40B4-BE49-F238E27FC236}">
                <a16:creationId xmlns:a16="http://schemas.microsoft.com/office/drawing/2014/main" id="{F3BCB4EB-7138-CA6B-3A31-5F6CB74F35AA}"/>
              </a:ext>
            </a:extLst>
          </p:cNvPr>
          <p:cNvSpPr txBox="1"/>
          <p:nvPr/>
        </p:nvSpPr>
        <p:spPr>
          <a:xfrm>
            <a:off x="2585620" y="8739558"/>
            <a:ext cx="1088003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es-MX" sz="1000" b="1" dirty="0">
                <a:solidFill>
                  <a:srgbClr val="00205B"/>
                </a:solidFill>
                <a:latin typeface="HelveticaNeueLT Std"/>
              </a:rPr>
              <a:t>Toca solo lo que usas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26EFFA0-5B46-874F-F10E-28D42E9FCB2F}"/>
              </a:ext>
            </a:extLst>
          </p:cNvPr>
          <p:cNvSpPr txBox="1"/>
          <p:nvPr/>
        </p:nvSpPr>
        <p:spPr>
          <a:xfrm>
            <a:off x="5373956" y="8086054"/>
            <a:ext cx="1904157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rgbClr val="002060"/>
                </a:solidFill>
                <a:latin typeface="HelveticaNeueLT Std"/>
                <a:ea typeface="Calibri"/>
                <a:cs typeface="Calibri"/>
              </a:rPr>
              <a:t>Descubre </a:t>
            </a:r>
            <a:r>
              <a:rPr lang="es-ES" dirty="0">
                <a:solidFill>
                  <a:srgbClr val="002060"/>
                </a:solidFill>
                <a:latin typeface="HelveticaNeueLT Std"/>
                <a:ea typeface="Calibri"/>
                <a:cs typeface="Calibri"/>
              </a:rPr>
              <a:t>todo nuestro catálogo de </a:t>
            </a:r>
            <a:r>
              <a:rPr lang="es-ES" b="1" dirty="0">
                <a:solidFill>
                  <a:srgbClr val="002060"/>
                </a:solidFill>
                <a:latin typeface="HelveticaNeueLT Std"/>
                <a:ea typeface="Calibri"/>
                <a:cs typeface="Calibri"/>
              </a:rPr>
              <a:t>productos</a:t>
            </a:r>
            <a:endParaRPr lang="es-ES" b="1" dirty="0">
              <a:solidFill>
                <a:srgbClr val="002060"/>
              </a:solidFill>
              <a:latin typeface="HelveticaNeueLT Std"/>
            </a:endParaRPr>
          </a:p>
        </p:txBody>
      </p:sp>
      <p:sp>
        <p:nvSpPr>
          <p:cNvPr id="35" name="CuadroTexto 91">
            <a:extLst>
              <a:ext uri="{FF2B5EF4-FFF2-40B4-BE49-F238E27FC236}">
                <a16:creationId xmlns:a16="http://schemas.microsoft.com/office/drawing/2014/main" id="{97FB73CA-DB30-9D67-61C3-0ED8C57DC7AA}"/>
              </a:ext>
            </a:extLst>
          </p:cNvPr>
          <p:cNvSpPr txBox="1"/>
          <p:nvPr/>
        </p:nvSpPr>
        <p:spPr>
          <a:xfrm>
            <a:off x="3617628" y="6492586"/>
            <a:ext cx="92521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0.03 m3</a:t>
            </a:r>
            <a:endParaRPr lang="es-MX" sz="900" baseline="30000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E61D6DD-3406-70F9-2406-7920DCD464EE}"/>
              </a:ext>
            </a:extLst>
          </p:cNvPr>
          <p:cNvSpPr/>
          <p:nvPr/>
        </p:nvSpPr>
        <p:spPr>
          <a:xfrm>
            <a:off x="2012651" y="11107671"/>
            <a:ext cx="1921471" cy="708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2060"/>
                </a:solidFill>
              </a:rPr>
              <a:t>203169</a:t>
            </a:r>
          </a:p>
          <a:p>
            <a:pPr algn="ctr"/>
            <a:r>
              <a:rPr lang="en-US" sz="1200" dirty="0">
                <a:solidFill>
                  <a:srgbClr val="002060"/>
                </a:solidFill>
              </a:rPr>
              <a:t>Tork </a:t>
            </a:r>
            <a:r>
              <a:rPr lang="pt-BR" sz="1200" dirty="0">
                <a:solidFill>
                  <a:srgbClr val="002060"/>
                </a:solidFill>
              </a:rPr>
              <a:t>Tork </a:t>
            </a:r>
            <a:r>
              <a:rPr lang="pt-BR" sz="1200" dirty="0" err="1">
                <a:solidFill>
                  <a:srgbClr val="002060"/>
                </a:solidFill>
              </a:rPr>
              <a:t>Jabón</a:t>
            </a:r>
            <a:r>
              <a:rPr lang="pt-BR" sz="1200" dirty="0">
                <a:solidFill>
                  <a:srgbClr val="002060"/>
                </a:solidFill>
              </a:rPr>
              <a:t> Líquido Mini </a:t>
            </a:r>
            <a:r>
              <a:rPr lang="pt-BR" sz="1200" dirty="0" err="1">
                <a:solidFill>
                  <a:srgbClr val="002060"/>
                </a:solidFill>
              </a:rPr>
              <a:t>Fragancia</a:t>
            </a:r>
            <a:r>
              <a:rPr lang="pt-BR" sz="1200" dirty="0">
                <a:solidFill>
                  <a:srgbClr val="002060"/>
                </a:solidFill>
              </a:rPr>
              <a:t> Suave</a:t>
            </a:r>
          </a:p>
          <a:p>
            <a:pPr algn="ctr"/>
            <a:endParaRPr lang="en-US" sz="1200" dirty="0">
              <a:solidFill>
                <a:srgbClr val="002060"/>
              </a:solidFill>
            </a:endParaRPr>
          </a:p>
        </p:txBody>
      </p:sp>
      <p:sp>
        <p:nvSpPr>
          <p:cNvPr id="4" name="Rectangle 38">
            <a:extLst>
              <a:ext uri="{FF2B5EF4-FFF2-40B4-BE49-F238E27FC236}">
                <a16:creationId xmlns:a16="http://schemas.microsoft.com/office/drawing/2014/main" id="{CBAA516D-B4A5-096C-9BEA-D503108D8712}"/>
              </a:ext>
            </a:extLst>
          </p:cNvPr>
          <p:cNvSpPr/>
          <p:nvPr/>
        </p:nvSpPr>
        <p:spPr>
          <a:xfrm>
            <a:off x="4463626" y="11107671"/>
            <a:ext cx="1921471" cy="708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2060"/>
                </a:solidFill>
              </a:rPr>
              <a:t>203230</a:t>
            </a:r>
          </a:p>
          <a:p>
            <a:pPr algn="ctr"/>
            <a:r>
              <a:rPr lang="en-US" sz="1200" dirty="0">
                <a:solidFill>
                  <a:srgbClr val="002060"/>
                </a:solidFill>
              </a:rPr>
              <a:t>Tork </a:t>
            </a:r>
            <a:r>
              <a:rPr lang="en-US" sz="1200" dirty="0" err="1">
                <a:solidFill>
                  <a:srgbClr val="002060"/>
                </a:solidFill>
              </a:rPr>
              <a:t>Jabón</a:t>
            </a:r>
            <a:r>
              <a:rPr lang="en-US" sz="1200" dirty="0">
                <a:solidFill>
                  <a:srgbClr val="002060"/>
                </a:solidFill>
              </a:rPr>
              <a:t> </a:t>
            </a:r>
            <a:r>
              <a:rPr lang="en-US" sz="1200" dirty="0" err="1">
                <a:solidFill>
                  <a:srgbClr val="002060"/>
                </a:solidFill>
              </a:rPr>
              <a:t>Líquido</a:t>
            </a:r>
            <a:r>
              <a:rPr lang="en-US" sz="1200" dirty="0">
                <a:solidFill>
                  <a:srgbClr val="002060"/>
                </a:solidFill>
              </a:rPr>
              <a:t> Luxury Mini para Cuerpo </a:t>
            </a:r>
            <a:r>
              <a:rPr lang="en-US" sz="1200">
                <a:solidFill>
                  <a:srgbClr val="002060"/>
                </a:solidFill>
              </a:rPr>
              <a:t>y Cabello</a:t>
            </a:r>
            <a:endParaRPr lang="en-US" sz="1200" dirty="0">
              <a:solidFill>
                <a:srgbClr val="002060"/>
              </a:solidFill>
            </a:endParaRP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54D11DAA-8CED-8525-D52A-02E3E78A081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27213" y="7943827"/>
            <a:ext cx="1232310" cy="1225241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AC66874-B219-A578-4C47-91D29747EA65}"/>
              </a:ext>
            </a:extLst>
          </p:cNvPr>
          <p:cNvSpPr txBox="1"/>
          <p:nvPr/>
        </p:nvSpPr>
        <p:spPr>
          <a:xfrm>
            <a:off x="688531" y="11973086"/>
            <a:ext cx="6903337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800" b="1" u="sng" dirty="0">
                <a:solidFill>
                  <a:srgbClr val="00205B"/>
                </a:solidFill>
                <a:latin typeface="HelveticaNeueLT Std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wwww.familiainstitucional</a:t>
            </a:r>
            <a:r>
              <a:rPr lang="es-MX" sz="800" b="1" u="sng" dirty="0">
                <a:solidFill>
                  <a:srgbClr val="00205B"/>
                </a:solidFill>
                <a:latin typeface="HelveticaNeueLT Std" panose="020B0604020202020204" pitchFamily="34" charset="0"/>
              </a:rPr>
              <a:t>.com.do 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/ </a:t>
            </a:r>
            <a:r>
              <a:rPr lang="es-MX" sz="800" b="1" u="sng" dirty="0">
                <a:solidFill>
                  <a:srgbClr val="00205B"/>
                </a:solidFill>
                <a:latin typeface="HelveticaNeueLT Std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Tork.gf@essity.com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/ Línea </a:t>
            </a:r>
            <a:r>
              <a:rPr lang="es-MX" sz="800" b="1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Tork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: </a:t>
            </a:r>
            <a:r>
              <a:rPr lang="es-MX" sz="800" dirty="0">
                <a:solidFill>
                  <a:srgbClr val="00205B"/>
                </a:solidFill>
                <a:latin typeface="HelveticaNeueLT Std" panose="020B0604020202020204" pitchFamily="34" charset="0"/>
              </a:rPr>
              <a:t>01 8000 515151</a:t>
            </a:r>
          </a:p>
        </p:txBody>
      </p:sp>
      <p:pic>
        <p:nvPicPr>
          <p:cNvPr id="5" name="Imagen 4" descr="Imagen que contiene interior, tabla, pequeño, mostrador&#10;&#10;El contenido generado por IA puede ser incorrecto.">
            <a:extLst>
              <a:ext uri="{FF2B5EF4-FFF2-40B4-BE49-F238E27FC236}">
                <a16:creationId xmlns:a16="http://schemas.microsoft.com/office/drawing/2014/main" id="{DB44A1F0-F2EC-211F-1702-82DF1E959B7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040" y="2331104"/>
            <a:ext cx="2611930" cy="2611930"/>
          </a:xfrm>
          <a:prstGeom prst="rect">
            <a:avLst/>
          </a:prstGeom>
        </p:spPr>
      </p:pic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1B288E68-69E5-ECC8-6E05-AF4AD16A18C1}"/>
              </a:ext>
            </a:extLst>
          </p:cNvPr>
          <p:cNvCxnSpPr>
            <a:cxnSpLocks/>
          </p:cNvCxnSpPr>
          <p:nvPr/>
        </p:nvCxnSpPr>
        <p:spPr>
          <a:xfrm>
            <a:off x="2335436" y="7281171"/>
            <a:ext cx="2742344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B7E7866-E2B7-1A23-11C8-03172AC8E218}"/>
              </a:ext>
            </a:extLst>
          </p:cNvPr>
          <p:cNvSpPr txBox="1"/>
          <p:nvPr/>
        </p:nvSpPr>
        <p:spPr>
          <a:xfrm>
            <a:off x="2358264" y="7026196"/>
            <a:ext cx="1387442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Peso Bruto: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03C29477-A838-D9B4-BF2A-C7C090391E98}"/>
              </a:ext>
            </a:extLst>
          </p:cNvPr>
          <p:cNvSpPr txBox="1"/>
          <p:nvPr/>
        </p:nvSpPr>
        <p:spPr>
          <a:xfrm>
            <a:off x="3611639" y="7026322"/>
            <a:ext cx="925219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0.31 kg</a:t>
            </a:r>
          </a:p>
        </p:txBody>
      </p:sp>
      <p:pic>
        <p:nvPicPr>
          <p:cNvPr id="24" name="Imagen 23" descr="Botella de plástico&#10;&#10;El contenido generado por IA puede ser incorrecto.">
            <a:extLst>
              <a:ext uri="{FF2B5EF4-FFF2-40B4-BE49-F238E27FC236}">
                <a16:creationId xmlns:a16="http://schemas.microsoft.com/office/drawing/2014/main" id="{57B45951-9EA0-4C1C-E1E2-81AE2E553F7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479" y="10018047"/>
            <a:ext cx="1004207" cy="1004207"/>
          </a:xfrm>
          <a:prstGeom prst="rect">
            <a:avLst/>
          </a:prstGeom>
        </p:spPr>
      </p:pic>
      <p:pic>
        <p:nvPicPr>
          <p:cNvPr id="25" name="Imagen 24" descr="A close-up of a soap dispenser&#10;&#10;Description automatically generated">
            <a:extLst>
              <a:ext uri="{FF2B5EF4-FFF2-40B4-BE49-F238E27FC236}">
                <a16:creationId xmlns:a16="http://schemas.microsoft.com/office/drawing/2014/main" id="{8B4A0E07-CFCF-DBC1-D8C3-653EA0DEFE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88" r="20588"/>
          <a:stretch/>
        </p:blipFill>
        <p:spPr bwMode="auto">
          <a:xfrm>
            <a:off x="5083446" y="10018047"/>
            <a:ext cx="593451" cy="1025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75B7B341-BF1C-84DA-C747-C63B2BA5F0E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700825" y="8059466"/>
            <a:ext cx="482619" cy="472770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C5F426C9-5116-713A-BDC7-675D0851148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14535" y="8048490"/>
            <a:ext cx="443824" cy="47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372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8155ca1-779d-4a3e-be29-b1609229fac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E61A55562B264D9431D1CDDB6D12D3" ma:contentTypeVersion="15" ma:contentTypeDescription="Create a new document." ma:contentTypeScope="" ma:versionID="64cca3d5c3e83211b5abd9006044b414">
  <xsd:schema xmlns:xsd="http://www.w3.org/2001/XMLSchema" xmlns:xs="http://www.w3.org/2001/XMLSchema" xmlns:p="http://schemas.microsoft.com/office/2006/metadata/properties" xmlns:ns3="08155ca1-779d-4a3e-be29-b1609229facb" xmlns:ns4="f94844b2-8d8e-4d25-9ce7-747776b73066" targetNamespace="http://schemas.microsoft.com/office/2006/metadata/properties" ma:root="true" ma:fieldsID="07928a4f8a8d420f1fe7d7601e3b0d68" ns3:_="" ns4:_="">
    <xsd:import namespace="08155ca1-779d-4a3e-be29-b1609229facb"/>
    <xsd:import namespace="f94844b2-8d8e-4d25-9ce7-747776b73066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155ca1-779d-4a3e-be29-b1609229facb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4844b2-8d8e-4d25-9ce7-747776b73066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648698-9B0E-4441-8D74-848A602BCC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CECBBE-14B0-4543-97EC-FB7F9627B50B}">
  <ds:schemaRefs>
    <ds:schemaRef ds:uri="http://purl.org/dc/elements/1.1/"/>
    <ds:schemaRef ds:uri="f94844b2-8d8e-4d25-9ce7-747776b73066"/>
    <ds:schemaRef ds:uri="http://purl.org/dc/dcmitype/"/>
    <ds:schemaRef ds:uri="08155ca1-779d-4a3e-be29-b1609229facb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F11C256-98A0-408F-9AAC-223082EAD4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155ca1-779d-4a3e-be29-b1609229facb"/>
    <ds:schemaRef ds:uri="f94844b2-8d8e-4d25-9ce7-747776b730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22036</TotalTime>
  <Words>119</Words>
  <Application>Microsoft Office PowerPoint</Application>
  <PresentationFormat>Personalizado</PresentationFormat>
  <Paragraphs>34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HelveticaNeueLT Std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erika venegas</dc:creator>
  <cp:lastModifiedBy>PEREZ RODRIGUEZ Melissa Jassiel</cp:lastModifiedBy>
  <cp:revision>149</cp:revision>
  <cp:lastPrinted>2022-09-02T23:10:31Z</cp:lastPrinted>
  <dcterms:created xsi:type="dcterms:W3CDTF">2022-07-08T17:41:03Z</dcterms:created>
  <dcterms:modified xsi:type="dcterms:W3CDTF">2025-07-03T12:26:52Z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0x010100EAE61A55562B264D9431D1CDDB6D12D3</vt:lpwstr>
  </property>
  <property fmtid="{D5CDD505-2E9C-101B-9397-08002B2CF9AE}" pid="3" name="MSIP_Label_4c8d6ef0-491d-4f17-aead-12ed260929f1_Enabled">
    <vt:lpwstr>true</vt:lpwstr>
  </property>
  <property fmtid="{D5CDD505-2E9C-101B-9397-08002B2CF9AE}" pid="4" name="MSIP_Label_4c8d6ef0-491d-4f17-aead-12ed260929f1_SetDate">
    <vt:lpwstr>2023-05-03T20:43:04Z</vt:lpwstr>
  </property>
  <property fmtid="{D5CDD505-2E9C-101B-9397-08002B2CF9AE}" pid="5" name="MSIP_Label_4c8d6ef0-491d-4f17-aead-12ed260929f1_Method">
    <vt:lpwstr>Standard</vt:lpwstr>
  </property>
  <property fmtid="{D5CDD505-2E9C-101B-9397-08002B2CF9AE}" pid="6" name="MSIP_Label_4c8d6ef0-491d-4f17-aead-12ed260929f1_Name">
    <vt:lpwstr>Internal</vt:lpwstr>
  </property>
  <property fmtid="{D5CDD505-2E9C-101B-9397-08002B2CF9AE}" pid="7" name="MSIP_Label_4c8d6ef0-491d-4f17-aead-12ed260929f1_SiteId">
    <vt:lpwstr>f101208c-39d3-4c8a-8cc7-ad896b25954f</vt:lpwstr>
  </property>
  <property fmtid="{D5CDD505-2E9C-101B-9397-08002B2CF9AE}" pid="8" name="MSIP_Label_4c8d6ef0-491d-4f17-aead-12ed260929f1_ActionId">
    <vt:lpwstr>2a5af35b-350b-4cb2-a6a0-e2aaaade12f9</vt:lpwstr>
  </property>
  <property fmtid="{D5CDD505-2E9C-101B-9397-08002B2CF9AE}" pid="9" name="MSIP_Label_4c8d6ef0-491d-4f17-aead-12ed260929f1_ContentBits">
    <vt:lpwstr>2</vt:lpwstr>
  </property>
</Properties>
</file>