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7775575" cy="100441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44" userDrawn="1">
          <p15:clr>
            <a:srgbClr val="A4A3A4"/>
          </p15:clr>
        </p15:guide>
        <p15:guide id="2" pos="2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9FE1"/>
    <a:srgbClr val="43AF2A"/>
    <a:srgbClr val="00205B"/>
    <a:srgbClr val="F3F3F3"/>
    <a:srgbClr val="BA1732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66" autoAdjust="0"/>
    <p:restoredTop sz="97824" autoAdjust="0"/>
  </p:normalViewPr>
  <p:slideViewPr>
    <p:cSldViewPr snapToGrid="0" showGuides="1">
      <p:cViewPr>
        <p:scale>
          <a:sx n="150" d="100"/>
          <a:sy n="150" d="100"/>
        </p:scale>
        <p:origin x="110" y="-4176"/>
      </p:cViewPr>
      <p:guideLst>
        <p:guide orient="horz" pos="6044"/>
        <p:guide pos="2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openxmlformats.org/officeDocument/2006/relationships/customXml" Target="../customXml/item4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NDA Alejandro" userId="28ae6e67-f40b-475e-9709-c2be4535329c" providerId="ADAL" clId="{C3865A43-7E2B-4021-89B1-21758727AAA3}"/>
    <pc:docChg chg="undo custSel modSld">
      <pc:chgData name="MIRANDA Alejandro" userId="28ae6e67-f40b-475e-9709-c2be4535329c" providerId="ADAL" clId="{C3865A43-7E2B-4021-89B1-21758727AAA3}" dt="2024-01-17T21:13:14.089" v="201" actId="20577"/>
      <pc:docMkLst>
        <pc:docMk/>
      </pc:docMkLst>
      <pc:sldChg chg="addSp delSp modSp mod">
        <pc:chgData name="MIRANDA Alejandro" userId="28ae6e67-f40b-475e-9709-c2be4535329c" providerId="ADAL" clId="{C3865A43-7E2B-4021-89B1-21758727AAA3}" dt="2024-01-17T21:13:14.089" v="201" actId="20577"/>
        <pc:sldMkLst>
          <pc:docMk/>
          <pc:sldMk cId="1285449588" sldId="256"/>
        </pc:sldMkLst>
        <pc:spChg chg="mod">
          <ac:chgData name="MIRANDA Alejandro" userId="28ae6e67-f40b-475e-9709-c2be4535329c" providerId="ADAL" clId="{C3865A43-7E2B-4021-89B1-21758727AAA3}" dt="2024-01-12T16:59:21.280" v="49" actId="20577"/>
          <ac:spMkLst>
            <pc:docMk/>
            <pc:sldMk cId="1285449588" sldId="256"/>
            <ac:spMk id="16" creationId="{B8607023-0801-74D2-8A41-0822715B7A9A}"/>
          </ac:spMkLst>
        </pc:spChg>
        <pc:spChg chg="mod">
          <ac:chgData name="MIRANDA Alejandro" userId="28ae6e67-f40b-475e-9709-c2be4535329c" providerId="ADAL" clId="{C3865A43-7E2B-4021-89B1-21758727AAA3}" dt="2024-01-12T16:57:29.106" v="19" actId="20577"/>
          <ac:spMkLst>
            <pc:docMk/>
            <pc:sldMk cId="1285449588" sldId="256"/>
            <ac:spMk id="18" creationId="{0F301CBE-FC6C-01D0-6565-C4A7F8185851}"/>
          </ac:spMkLst>
        </pc:spChg>
        <pc:spChg chg="mod">
          <ac:chgData name="MIRANDA Alejandro" userId="28ae6e67-f40b-475e-9709-c2be4535329c" providerId="ADAL" clId="{C3865A43-7E2B-4021-89B1-21758727AAA3}" dt="2024-01-12T18:28:28.511" v="186" actId="108"/>
          <ac:spMkLst>
            <pc:docMk/>
            <pc:sldMk cId="1285449588" sldId="256"/>
            <ac:spMk id="25" creationId="{33BB7A33-77E3-D235-B652-9209AD0B02E7}"/>
          </ac:spMkLst>
        </pc:spChg>
        <pc:spChg chg="mod">
          <ac:chgData name="MIRANDA Alejandro" userId="28ae6e67-f40b-475e-9709-c2be4535329c" providerId="ADAL" clId="{C3865A43-7E2B-4021-89B1-21758727AAA3}" dt="2024-01-12T17:01:25.060" v="96" actId="6549"/>
          <ac:spMkLst>
            <pc:docMk/>
            <pc:sldMk cId="1285449588" sldId="256"/>
            <ac:spMk id="28" creationId="{BE69D062-3F1C-578F-C3AA-52D4CB634DFF}"/>
          </ac:spMkLst>
        </pc:spChg>
        <pc:spChg chg="del">
          <ac:chgData name="MIRANDA Alejandro" userId="28ae6e67-f40b-475e-9709-c2be4535329c" providerId="ADAL" clId="{C3865A43-7E2B-4021-89B1-21758727AAA3}" dt="2024-01-17T21:13:07.778" v="189" actId="478"/>
          <ac:spMkLst>
            <pc:docMk/>
            <pc:sldMk cId="1285449588" sldId="256"/>
            <ac:spMk id="30" creationId="{2F9DBD4F-FECD-F195-D0C8-214F6710EC65}"/>
          </ac:spMkLst>
        </pc:spChg>
        <pc:spChg chg="mod">
          <ac:chgData name="MIRANDA Alejandro" userId="28ae6e67-f40b-475e-9709-c2be4535329c" providerId="ADAL" clId="{C3865A43-7E2B-4021-89B1-21758727AAA3}" dt="2024-01-17T20:40:18.766" v="188" actId="1076"/>
          <ac:spMkLst>
            <pc:docMk/>
            <pc:sldMk cId="1285449588" sldId="256"/>
            <ac:spMk id="38" creationId="{F21A3477-E8CA-B20A-D2C6-5373D9192BE8}"/>
          </ac:spMkLst>
        </pc:spChg>
        <pc:spChg chg="add del mod">
          <ac:chgData name="MIRANDA Alejandro" userId="28ae6e67-f40b-475e-9709-c2be4535329c" providerId="ADAL" clId="{C3865A43-7E2B-4021-89B1-21758727AAA3}" dt="2024-01-12T17:03:58.312" v="111" actId="478"/>
          <ac:spMkLst>
            <pc:docMk/>
            <pc:sldMk cId="1285449588" sldId="256"/>
            <ac:spMk id="45" creationId="{09125B64-161C-AD7E-FD59-BF21882A7E92}"/>
          </ac:spMkLst>
        </pc:spChg>
        <pc:spChg chg="mod">
          <ac:chgData name="MIRANDA Alejandro" userId="28ae6e67-f40b-475e-9709-c2be4535329c" providerId="ADAL" clId="{C3865A43-7E2B-4021-89B1-21758727AAA3}" dt="2024-01-12T16:57:22.049" v="17" actId="20577"/>
          <ac:spMkLst>
            <pc:docMk/>
            <pc:sldMk cId="1285449588" sldId="256"/>
            <ac:spMk id="93" creationId="{1F736F4F-5184-4063-9C2B-8376EB5D1B6A}"/>
          </ac:spMkLst>
        </pc:spChg>
        <pc:spChg chg="mod">
          <ac:chgData name="MIRANDA Alejandro" userId="28ae6e67-f40b-475e-9709-c2be4535329c" providerId="ADAL" clId="{C3865A43-7E2B-4021-89B1-21758727AAA3}" dt="2024-01-12T17:05:36.325" v="172" actId="20577"/>
          <ac:spMkLst>
            <pc:docMk/>
            <pc:sldMk cId="1285449588" sldId="256"/>
            <ac:spMk id="123" creationId="{CB361FA7-CAA6-994A-990D-7CE8E373F31E}"/>
          </ac:spMkLst>
        </pc:spChg>
        <pc:spChg chg="mod">
          <ac:chgData name="MIRANDA Alejandro" userId="28ae6e67-f40b-475e-9709-c2be4535329c" providerId="ADAL" clId="{C3865A43-7E2B-4021-89B1-21758727AAA3}" dt="2024-01-12T17:00:19.423" v="60"/>
          <ac:spMkLst>
            <pc:docMk/>
            <pc:sldMk cId="1285449588" sldId="256"/>
            <ac:spMk id="265" creationId="{94BA239E-411F-4293-A7B6-E621BC8B1357}"/>
          </ac:spMkLst>
        </pc:spChg>
        <pc:spChg chg="mod">
          <ac:chgData name="MIRANDA Alejandro" userId="28ae6e67-f40b-475e-9709-c2be4535329c" providerId="ADAL" clId="{C3865A43-7E2B-4021-89B1-21758727AAA3}" dt="2024-01-12T16:58:06.265" v="22"/>
          <ac:spMkLst>
            <pc:docMk/>
            <pc:sldMk cId="1285449588" sldId="256"/>
            <ac:spMk id="280" creationId="{DC670DF0-8434-4B53-988E-37C16CB9DB91}"/>
          </ac:spMkLst>
        </pc:spChg>
        <pc:spChg chg="mod">
          <ac:chgData name="MIRANDA Alejandro" userId="28ae6e67-f40b-475e-9709-c2be4535329c" providerId="ADAL" clId="{C3865A43-7E2B-4021-89B1-21758727AAA3}" dt="2024-01-17T21:13:14.089" v="201" actId="20577"/>
          <ac:spMkLst>
            <pc:docMk/>
            <pc:sldMk cId="1285449588" sldId="256"/>
            <ac:spMk id="308" creationId="{2AF3E62E-F67E-4B91-86CC-D1E7BC079FAF}"/>
          </ac:spMkLst>
        </pc:spChg>
        <pc:spChg chg="mod">
          <ac:chgData name="MIRANDA Alejandro" userId="28ae6e67-f40b-475e-9709-c2be4535329c" providerId="ADAL" clId="{C3865A43-7E2B-4021-89B1-21758727AAA3}" dt="2024-01-12T17:00:38.232" v="76" actId="20577"/>
          <ac:spMkLst>
            <pc:docMk/>
            <pc:sldMk cId="1285449588" sldId="256"/>
            <ac:spMk id="362" creationId="{1DE60760-C318-4E88-A600-76BE9E15B2A1}"/>
          </ac:spMkLst>
        </pc:spChg>
        <pc:spChg chg="mod">
          <ac:chgData name="MIRANDA Alejandro" userId="28ae6e67-f40b-475e-9709-c2be4535329c" providerId="ADAL" clId="{C3865A43-7E2B-4021-89B1-21758727AAA3}" dt="2024-01-12T17:00:45.093" v="79" actId="6549"/>
          <ac:spMkLst>
            <pc:docMk/>
            <pc:sldMk cId="1285449588" sldId="256"/>
            <ac:spMk id="363" creationId="{B506A6B0-10BE-4A06-BA92-1B980887639A}"/>
          </ac:spMkLst>
        </pc:spChg>
        <pc:spChg chg="mod">
          <ac:chgData name="MIRANDA Alejandro" userId="28ae6e67-f40b-475e-9709-c2be4535329c" providerId="ADAL" clId="{C3865A43-7E2B-4021-89B1-21758727AAA3}" dt="2024-01-12T18:28:27.921" v="185" actId="108"/>
          <ac:spMkLst>
            <pc:docMk/>
            <pc:sldMk cId="1285449588" sldId="256"/>
            <ac:spMk id="364" creationId="{FF51C02E-EFD4-43D7-9DFF-7A079A0DC7CD}"/>
          </ac:spMkLst>
        </pc:spChg>
        <pc:spChg chg="mod">
          <ac:chgData name="MIRANDA Alejandro" userId="28ae6e67-f40b-475e-9709-c2be4535329c" providerId="ADAL" clId="{C3865A43-7E2B-4021-89B1-21758727AAA3}" dt="2024-01-12T17:01:18.070" v="88" actId="6549"/>
          <ac:spMkLst>
            <pc:docMk/>
            <pc:sldMk cId="1285449588" sldId="256"/>
            <ac:spMk id="368" creationId="{AC58F2A2-24CC-4362-AB12-45D703BDF2CD}"/>
          </ac:spMkLst>
        </pc:spChg>
        <pc:spChg chg="mod">
          <ac:chgData name="MIRANDA Alejandro" userId="28ae6e67-f40b-475e-9709-c2be4535329c" providerId="ADAL" clId="{C3865A43-7E2B-4021-89B1-21758727AAA3}" dt="2024-01-12T16:58:58.402" v="33" actId="20577"/>
          <ac:spMkLst>
            <pc:docMk/>
            <pc:sldMk cId="1285449588" sldId="256"/>
            <ac:spMk id="443" creationId="{FD36B21D-5B38-4F1D-9690-D0373FB374D8}"/>
          </ac:spMkLst>
        </pc:spChg>
        <pc:spChg chg="mod">
          <ac:chgData name="MIRANDA Alejandro" userId="28ae6e67-f40b-475e-9709-c2be4535329c" providerId="ADAL" clId="{C3865A43-7E2B-4021-89B1-21758727AAA3}" dt="2024-01-12T16:59:14.890" v="45" actId="20577"/>
          <ac:spMkLst>
            <pc:docMk/>
            <pc:sldMk cId="1285449588" sldId="256"/>
            <ac:spMk id="444" creationId="{7761D947-3CF6-4F51-BA2C-3B83D50F5EB9}"/>
          </ac:spMkLst>
        </pc:spChg>
        <pc:spChg chg="mod">
          <ac:chgData name="MIRANDA Alejandro" userId="28ae6e67-f40b-475e-9709-c2be4535329c" providerId="ADAL" clId="{C3865A43-7E2B-4021-89B1-21758727AAA3}" dt="2024-01-12T17:00:05.238" v="57" actId="20577"/>
          <ac:spMkLst>
            <pc:docMk/>
            <pc:sldMk cId="1285449588" sldId="256"/>
            <ac:spMk id="448" creationId="{ABB7B557-BAD2-482A-892E-181774F41209}"/>
          </ac:spMkLst>
        </pc:spChg>
        <pc:picChg chg="mod">
          <ac:chgData name="MIRANDA Alejandro" userId="28ae6e67-f40b-475e-9709-c2be4535329c" providerId="ADAL" clId="{C3865A43-7E2B-4021-89B1-21758727AAA3}" dt="2024-01-12T17:04:17.626" v="118" actId="1076"/>
          <ac:picMkLst>
            <pc:docMk/>
            <pc:sldMk cId="1285449588" sldId="256"/>
            <ac:picMk id="5" creationId="{B959FEDC-B79D-1C6D-2B08-E850BEF5D67A}"/>
          </ac:picMkLst>
        </pc:picChg>
        <pc:picChg chg="add mod">
          <ac:chgData name="MIRANDA Alejandro" userId="28ae6e67-f40b-475e-9709-c2be4535329c" providerId="ADAL" clId="{C3865A43-7E2B-4021-89B1-21758727AAA3}" dt="2024-01-12T16:58:52.136" v="31" actId="1076"/>
          <ac:picMkLst>
            <pc:docMk/>
            <pc:sldMk cId="1285449588" sldId="256"/>
            <ac:picMk id="8" creationId="{0D3E8119-57CA-E7D4-82DA-7DEE4F1746A7}"/>
          </ac:picMkLst>
        </pc:picChg>
        <pc:picChg chg="mod">
          <ac:chgData name="MIRANDA Alejandro" userId="28ae6e67-f40b-475e-9709-c2be4535329c" providerId="ADAL" clId="{C3865A43-7E2B-4021-89B1-21758727AAA3}" dt="2024-01-12T17:04:47.437" v="134" actId="1076"/>
          <ac:picMkLst>
            <pc:docMk/>
            <pc:sldMk cId="1285449588" sldId="256"/>
            <ac:picMk id="12" creationId="{5CB91E62-E637-DDE7-73EB-B5CA59380BE2}"/>
          </ac:picMkLst>
        </pc:picChg>
        <pc:picChg chg="add mod">
          <ac:chgData name="MIRANDA Alejandro" userId="28ae6e67-f40b-475e-9709-c2be4535329c" providerId="ADAL" clId="{C3865A43-7E2B-4021-89B1-21758727AAA3}" dt="2024-01-12T17:04:04.826" v="114" actId="1076"/>
          <ac:picMkLst>
            <pc:docMk/>
            <pc:sldMk cId="1285449588" sldId="256"/>
            <ac:picMk id="19" creationId="{C271F445-7E19-42E9-4364-667784F59F78}"/>
          </ac:picMkLst>
        </pc:picChg>
        <pc:picChg chg="add mod">
          <ac:chgData name="MIRANDA Alejandro" userId="28ae6e67-f40b-475e-9709-c2be4535329c" providerId="ADAL" clId="{C3865A43-7E2B-4021-89B1-21758727AAA3}" dt="2024-01-12T17:04:39.584" v="127" actId="1076"/>
          <ac:picMkLst>
            <pc:docMk/>
            <pc:sldMk cId="1285449588" sldId="256"/>
            <ac:picMk id="22" creationId="{EABC63C1-49B8-826E-DDA4-C6F7DC7BC205}"/>
          </ac:picMkLst>
        </pc:picChg>
        <pc:picChg chg="add del mod">
          <ac:chgData name="MIRANDA Alejandro" userId="28ae6e67-f40b-475e-9709-c2be4535329c" providerId="ADAL" clId="{C3865A43-7E2B-4021-89B1-21758727AAA3}" dt="2024-01-12T17:04:20.655" v="119" actId="478"/>
          <ac:picMkLst>
            <pc:docMk/>
            <pc:sldMk cId="1285449588" sldId="256"/>
            <ac:picMk id="23" creationId="{68A61368-C1D5-6150-E234-B649B4F52DF2}"/>
          </ac:picMkLst>
        </pc:picChg>
        <pc:picChg chg="del">
          <ac:chgData name="MIRANDA Alejandro" userId="28ae6e67-f40b-475e-9709-c2be4535329c" providerId="ADAL" clId="{C3865A43-7E2B-4021-89B1-21758727AAA3}" dt="2024-01-12T17:02:32.080" v="101" actId="478"/>
          <ac:picMkLst>
            <pc:docMk/>
            <pc:sldMk cId="1285449588" sldId="256"/>
            <ac:picMk id="32" creationId="{DB405171-066E-597A-5A4F-BDB73FC93417}"/>
          </ac:picMkLst>
        </pc:picChg>
        <pc:picChg chg="add del mod">
          <ac:chgData name="MIRANDA Alejandro" userId="28ae6e67-f40b-475e-9709-c2be4535329c" providerId="ADAL" clId="{C3865A43-7E2B-4021-89B1-21758727AAA3}" dt="2024-01-12T17:04:06.261" v="115" actId="478"/>
          <ac:picMkLst>
            <pc:docMk/>
            <pc:sldMk cId="1285449588" sldId="256"/>
            <ac:picMk id="34" creationId="{AF54FB39-C432-F675-39BD-CDE896530F00}"/>
          </ac:picMkLst>
        </pc:picChg>
        <pc:picChg chg="add del mod">
          <ac:chgData name="MIRANDA Alejandro" userId="28ae6e67-f40b-475e-9709-c2be4535329c" providerId="ADAL" clId="{C3865A43-7E2B-4021-89B1-21758727AAA3}" dt="2024-01-12T17:04:29.315" v="123" actId="478"/>
          <ac:picMkLst>
            <pc:docMk/>
            <pc:sldMk cId="1285449588" sldId="256"/>
            <ac:picMk id="35" creationId="{6EF92C94-51DB-EE99-037E-EF3CF50506E6}"/>
          </ac:picMkLst>
        </pc:picChg>
        <pc:picChg chg="add del mod">
          <ac:chgData name="MIRANDA Alejandro" userId="28ae6e67-f40b-475e-9709-c2be4535329c" providerId="ADAL" clId="{C3865A43-7E2B-4021-89B1-21758727AAA3}" dt="2024-01-12T17:03:57.080" v="110" actId="478"/>
          <ac:picMkLst>
            <pc:docMk/>
            <pc:sldMk cId="1285449588" sldId="256"/>
            <ac:picMk id="37" creationId="{CEB3BD4F-C0F5-E5BD-0C6D-A0C35EBE8E00}"/>
          </ac:picMkLst>
        </pc:picChg>
        <pc:picChg chg="add mod">
          <ac:chgData name="MIRANDA Alejandro" userId="28ae6e67-f40b-475e-9709-c2be4535329c" providerId="ADAL" clId="{C3865A43-7E2B-4021-89B1-21758727AAA3}" dt="2024-01-12T17:06:21.604" v="179" actId="1076"/>
          <ac:picMkLst>
            <pc:docMk/>
            <pc:sldMk cId="1285449588" sldId="256"/>
            <ac:picMk id="47" creationId="{01298F4C-3A9C-D3D6-E583-61C3DE68B066}"/>
          </ac:picMkLst>
        </pc:picChg>
        <pc:picChg chg="del">
          <ac:chgData name="MIRANDA Alejandro" userId="28ae6e67-f40b-475e-9709-c2be4535329c" providerId="ADAL" clId="{C3865A43-7E2B-4021-89B1-21758727AAA3}" dt="2024-01-17T20:40:16.658" v="187" actId="478"/>
          <ac:picMkLst>
            <pc:docMk/>
            <pc:sldMk cId="1285449588" sldId="256"/>
            <ac:picMk id="95" creationId="{FFF186C5-BEB5-FF40-86A4-2D75B2282BD4}"/>
          </ac:picMkLst>
        </pc:picChg>
        <pc:picChg chg="del">
          <ac:chgData name="MIRANDA Alejandro" userId="28ae6e67-f40b-475e-9709-c2be4535329c" providerId="ADAL" clId="{C3865A43-7E2B-4021-89B1-21758727AAA3}" dt="2024-01-17T21:13:08.356" v="190" actId="478"/>
          <ac:picMkLst>
            <pc:docMk/>
            <pc:sldMk cId="1285449588" sldId="256"/>
            <ac:picMk id="113" creationId="{4013CC86-75CA-2C43-91D9-90CDAFE2FF73}"/>
          </ac:picMkLst>
        </pc:picChg>
        <pc:picChg chg="del">
          <ac:chgData name="MIRANDA Alejandro" userId="28ae6e67-f40b-475e-9709-c2be4535329c" providerId="ADAL" clId="{C3865A43-7E2B-4021-89B1-21758727AAA3}" dt="2024-01-12T16:58:07.524" v="23" actId="478"/>
          <ac:picMkLst>
            <pc:docMk/>
            <pc:sldMk cId="1285449588" sldId="256"/>
            <ac:picMk id="1026" creationId="{CA9D56FD-E5A8-B494-0815-8932C73AD1E7}"/>
          </ac:picMkLst>
        </pc:picChg>
        <pc:picChg chg="del">
          <ac:chgData name="MIRANDA Alejandro" userId="28ae6e67-f40b-475e-9709-c2be4535329c" providerId="ADAL" clId="{C3865A43-7E2B-4021-89B1-21758727AAA3}" dt="2024-01-12T17:04:58.461" v="137" actId="478"/>
          <ac:picMkLst>
            <pc:docMk/>
            <pc:sldMk cId="1285449588" sldId="256"/>
            <ac:picMk id="1028" creationId="{981D310E-0D6F-6B4B-CF34-8CAFFFFDD931}"/>
          </ac:picMkLst>
        </pc:picChg>
        <pc:cxnChg chg="add mod">
          <ac:chgData name="MIRANDA Alejandro" userId="28ae6e67-f40b-475e-9709-c2be4535329c" providerId="ADAL" clId="{C3865A43-7E2B-4021-89B1-21758727AAA3}" dt="2024-01-12T17:03:53.951" v="109" actId="1076"/>
          <ac:cxnSpMkLst>
            <pc:docMk/>
            <pc:sldMk cId="1285449588" sldId="256"/>
            <ac:cxnSpMk id="31" creationId="{301ED988-A677-4389-681C-AC1895FAACFA}"/>
          </ac:cxnSpMkLst>
        </pc:cxnChg>
        <pc:cxnChg chg="add mod">
          <ac:chgData name="MIRANDA Alejandro" userId="28ae6e67-f40b-475e-9709-c2be4535329c" providerId="ADAL" clId="{C3865A43-7E2B-4021-89B1-21758727AAA3}" dt="2024-01-12T17:04:42.641" v="133" actId="1037"/>
          <ac:cxnSpMkLst>
            <pc:docMk/>
            <pc:sldMk cId="1285449588" sldId="256"/>
            <ac:cxnSpMk id="33" creationId="{39CCA987-2BE7-7B67-528A-51575AAE0406}"/>
          </ac:cxnSpMkLst>
        </pc:cxnChg>
        <pc:cxnChg chg="add mod">
          <ac:chgData name="MIRANDA Alejandro" userId="28ae6e67-f40b-475e-9709-c2be4535329c" providerId="ADAL" clId="{C3865A43-7E2B-4021-89B1-21758727AAA3}" dt="2024-01-12T17:03:53.951" v="109" actId="1076"/>
          <ac:cxnSpMkLst>
            <pc:docMk/>
            <pc:sldMk cId="1285449588" sldId="256"/>
            <ac:cxnSpMk id="36" creationId="{67697FF7-4A7D-724C-7ECF-C84E237B7C13}"/>
          </ac:cxnSpMkLst>
        </pc:cxnChg>
        <pc:cxnChg chg="del mod">
          <ac:chgData name="MIRANDA Alejandro" userId="28ae6e67-f40b-475e-9709-c2be4535329c" providerId="ADAL" clId="{C3865A43-7E2B-4021-89B1-21758727AAA3}" dt="2024-01-12T17:04:50.425" v="136" actId="478"/>
          <ac:cxnSpMkLst>
            <pc:docMk/>
            <pc:sldMk cId="1285449588" sldId="256"/>
            <ac:cxnSpMk id="204" creationId="{606A8E0A-2980-C442-BFD9-90753EFFF0FD}"/>
          </ac:cxnSpMkLst>
        </pc:cxnChg>
        <pc:cxnChg chg="del mod">
          <ac:chgData name="MIRANDA Alejandro" userId="28ae6e67-f40b-475e-9709-c2be4535329c" providerId="ADAL" clId="{C3865A43-7E2B-4021-89B1-21758727AAA3}" dt="2024-01-12T17:04:49.689" v="135" actId="478"/>
          <ac:cxnSpMkLst>
            <pc:docMk/>
            <pc:sldMk cId="1285449588" sldId="256"/>
            <ac:cxnSpMk id="206" creationId="{EC2C2EC6-CC57-8D46-B90B-95C9771511AE}"/>
          </ac:cxnSpMkLst>
        </pc:cxnChg>
      </pc:sldChg>
    </pc:docChg>
  </pc:docChgLst>
  <pc:docChgLst>
    <pc:chgData name="MIRANDA Alejandro" userId="28ae6e67-f40b-475e-9709-c2be4535329c" providerId="ADAL" clId="{62969B39-4879-4953-9E4E-F2250BDE8BAD}"/>
    <pc:docChg chg="modSld">
      <pc:chgData name="MIRANDA Alejandro" userId="28ae6e67-f40b-475e-9709-c2be4535329c" providerId="ADAL" clId="{62969B39-4879-4953-9E4E-F2250BDE8BAD}" dt="2024-02-01T19:50:47.326" v="13" actId="1076"/>
      <pc:docMkLst>
        <pc:docMk/>
      </pc:docMkLst>
      <pc:sldChg chg="addSp modSp mod">
        <pc:chgData name="MIRANDA Alejandro" userId="28ae6e67-f40b-475e-9709-c2be4535329c" providerId="ADAL" clId="{62969B39-4879-4953-9E4E-F2250BDE8BAD}" dt="2024-02-01T19:50:47.326" v="13" actId="1076"/>
        <pc:sldMkLst>
          <pc:docMk/>
          <pc:sldMk cId="1285449588" sldId="256"/>
        </pc:sldMkLst>
        <pc:picChg chg="add mod">
          <ac:chgData name="MIRANDA Alejandro" userId="28ae6e67-f40b-475e-9709-c2be4535329c" providerId="ADAL" clId="{62969B39-4879-4953-9E4E-F2250BDE8BAD}" dt="2024-02-01T19:50:47.326" v="13" actId="1076"/>
          <ac:picMkLst>
            <pc:docMk/>
            <pc:sldMk cId="1285449588" sldId="256"/>
            <ac:picMk id="14" creationId="{23E2698F-8CCB-C92B-948E-CB25AD7AF3C0}"/>
          </ac:picMkLst>
        </pc:picChg>
      </pc:sldChg>
    </pc:docChg>
  </pc:docChgLst>
  <pc:docChgLst>
    <pc:chgData name="MIRANDA Alejandro" userId="28ae6e67-f40b-475e-9709-c2be4535329c" providerId="ADAL" clId="{97A4F109-A598-4733-9ADE-2AF277CB875B}"/>
    <pc:docChg chg="undo redo custSel modSld">
      <pc:chgData name="MIRANDA Alejandro" userId="28ae6e67-f40b-475e-9709-c2be4535329c" providerId="ADAL" clId="{97A4F109-A598-4733-9ADE-2AF277CB875B}" dt="2024-01-12T14:11:28.069" v="627" actId="1076"/>
      <pc:docMkLst>
        <pc:docMk/>
      </pc:docMkLst>
      <pc:sldChg chg="addSp delSp modSp mod">
        <pc:chgData name="MIRANDA Alejandro" userId="28ae6e67-f40b-475e-9709-c2be4535329c" providerId="ADAL" clId="{97A4F109-A598-4733-9ADE-2AF277CB875B}" dt="2024-01-12T14:11:28.069" v="627" actId="1076"/>
        <pc:sldMkLst>
          <pc:docMk/>
          <pc:sldMk cId="1285449588" sldId="256"/>
        </pc:sldMkLst>
        <pc:spChg chg="mod">
          <ac:chgData name="MIRANDA Alejandro" userId="28ae6e67-f40b-475e-9709-c2be4535329c" providerId="ADAL" clId="{97A4F109-A598-4733-9ADE-2AF277CB875B}" dt="2024-01-10T22:13:16.157" v="158" actId="20577"/>
          <ac:spMkLst>
            <pc:docMk/>
            <pc:sldMk cId="1285449588" sldId="256"/>
            <ac:spMk id="4" creationId="{3C772EF8-980C-3064-2730-AE5205D31FC6}"/>
          </ac:spMkLst>
        </pc:spChg>
        <pc:spChg chg="mod">
          <ac:chgData name="MIRANDA Alejandro" userId="28ae6e67-f40b-475e-9709-c2be4535329c" providerId="ADAL" clId="{97A4F109-A598-4733-9ADE-2AF277CB875B}" dt="2024-01-10T22:13:23.797" v="168" actId="6549"/>
          <ac:spMkLst>
            <pc:docMk/>
            <pc:sldMk cId="1285449588" sldId="256"/>
            <ac:spMk id="6" creationId="{7F1AFE5E-A997-6E90-A2AB-24A7754E9F83}"/>
          </ac:spMkLst>
        </pc:spChg>
        <pc:spChg chg="del">
          <ac:chgData name="MIRANDA Alejandro" userId="28ae6e67-f40b-475e-9709-c2be4535329c" providerId="ADAL" clId="{97A4F109-A598-4733-9ADE-2AF277CB875B}" dt="2024-01-10T22:07:38.051" v="20" actId="478"/>
          <ac:spMkLst>
            <pc:docMk/>
            <pc:sldMk cId="1285449588" sldId="256"/>
            <ac:spMk id="12" creationId="{98E9F597-2FBC-AD59-D713-3E9C1F9BD85F}"/>
          </ac:spMkLst>
        </pc:spChg>
        <pc:spChg chg="mod">
          <ac:chgData name="MIRANDA Alejandro" userId="28ae6e67-f40b-475e-9709-c2be4535329c" providerId="ADAL" clId="{97A4F109-A598-4733-9ADE-2AF277CB875B}" dt="2024-01-10T22:11:41.601" v="111" actId="20577"/>
          <ac:spMkLst>
            <pc:docMk/>
            <pc:sldMk cId="1285449588" sldId="256"/>
            <ac:spMk id="16" creationId="{B8607023-0801-74D2-8A41-0822715B7A9A}"/>
          </ac:spMkLst>
        </pc:spChg>
        <pc:spChg chg="mod">
          <ac:chgData name="MIRANDA Alejandro" userId="28ae6e67-f40b-475e-9709-c2be4535329c" providerId="ADAL" clId="{97A4F109-A598-4733-9ADE-2AF277CB875B}" dt="2024-01-10T22:06:05.845" v="9" actId="20577"/>
          <ac:spMkLst>
            <pc:docMk/>
            <pc:sldMk cId="1285449588" sldId="256"/>
            <ac:spMk id="17" creationId="{19376FE9-BDE3-44A8-976E-9518267E71B2}"/>
          </ac:spMkLst>
        </pc:spChg>
        <pc:spChg chg="del">
          <ac:chgData name="MIRANDA Alejandro" userId="28ae6e67-f40b-475e-9709-c2be4535329c" providerId="ADAL" clId="{97A4F109-A598-4733-9ADE-2AF277CB875B}" dt="2024-01-10T22:07:36.556" v="19" actId="478"/>
          <ac:spMkLst>
            <pc:docMk/>
            <pc:sldMk cId="1285449588" sldId="256"/>
            <ac:spMk id="19" creationId="{436C6A5F-1478-AB43-777E-979C143E31B9}"/>
          </ac:spMkLst>
        </pc:spChg>
        <pc:spChg chg="add del mod">
          <ac:chgData name="MIRANDA Alejandro" userId="28ae6e67-f40b-475e-9709-c2be4535329c" providerId="ADAL" clId="{97A4F109-A598-4733-9ADE-2AF277CB875B}" dt="2024-01-10T22:34:08.573" v="547" actId="478"/>
          <ac:spMkLst>
            <pc:docMk/>
            <pc:sldMk cId="1285449588" sldId="256"/>
            <ac:spMk id="23" creationId="{4571C52C-6906-43AE-EF5F-EA62360DF344}"/>
          </ac:spMkLst>
        </pc:spChg>
        <pc:spChg chg="add 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24" creationId="{91BC368D-C0CA-2319-2C6D-E7A457BE2FBA}"/>
          </ac:spMkLst>
        </pc:spChg>
        <pc:spChg chg="add 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25" creationId="{33BB7A33-77E3-D235-B652-9209AD0B02E7}"/>
          </ac:spMkLst>
        </pc:spChg>
        <pc:spChg chg="add 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27" creationId="{F3E10963-6FF5-4ED2-5BE5-D6CC47D8170F}"/>
          </ac:spMkLst>
        </pc:spChg>
        <pc:spChg chg="add 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28" creationId="{BE69D062-3F1C-578F-C3AA-52D4CB634DFF}"/>
          </ac:spMkLst>
        </pc:spChg>
        <pc:spChg chg="add mod">
          <ac:chgData name="MIRANDA Alejandro" userId="28ae6e67-f40b-475e-9709-c2be4535329c" providerId="ADAL" clId="{97A4F109-A598-4733-9ADE-2AF277CB875B}" dt="2024-01-12T14:11:28.069" v="627" actId="1076"/>
          <ac:spMkLst>
            <pc:docMk/>
            <pc:sldMk cId="1285449588" sldId="256"/>
            <ac:spMk id="30" creationId="{2F9DBD4F-FECD-F195-D0C8-214F6710EC65}"/>
          </ac:spMkLst>
        </pc:spChg>
        <pc:spChg chg="add mod">
          <ac:chgData name="MIRANDA Alejandro" userId="28ae6e67-f40b-475e-9709-c2be4535329c" providerId="ADAL" clId="{97A4F109-A598-4733-9ADE-2AF277CB875B}" dt="2024-01-10T22:33:17.786" v="546" actId="20577"/>
          <ac:spMkLst>
            <pc:docMk/>
            <pc:sldMk cId="1285449588" sldId="256"/>
            <ac:spMk id="38" creationId="{F21A3477-E8CA-B20A-D2C6-5373D9192BE8}"/>
          </ac:spMkLst>
        </pc:spChg>
        <pc:spChg chg="add 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39" creationId="{9BC75434-09E2-A103-4B9A-7F66473E2C68}"/>
          </ac:spMkLst>
        </pc:spChg>
        <pc:spChg chg="add 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40" creationId="{79988E14-AFB5-6189-FFA7-4721FF8BB52A}"/>
          </ac:spMkLst>
        </pc:spChg>
        <pc:spChg chg="add 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42" creationId="{95310C80-8707-CAAE-DFB4-20330FBA99C1}"/>
          </ac:spMkLst>
        </pc:spChg>
        <pc:spChg chg="add 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43" creationId="{CAE647B4-2CE1-AD10-D5FA-8D3E720A2BC5}"/>
          </ac:spMkLst>
        </pc:spChg>
        <pc:spChg chg="mod">
          <ac:chgData name="MIRANDA Alejandro" userId="28ae6e67-f40b-475e-9709-c2be4535329c" providerId="ADAL" clId="{97A4F109-A598-4733-9ADE-2AF277CB875B}" dt="2024-01-10T22:11:32.331" v="105" actId="1076"/>
          <ac:spMkLst>
            <pc:docMk/>
            <pc:sldMk cId="1285449588" sldId="256"/>
            <ac:spMk id="94" creationId="{1C943C4D-8BA2-455E-BF3B-CA4C548FA058}"/>
          </ac:spMkLst>
        </pc:spChg>
        <pc:spChg chg="mod">
          <ac:chgData name="MIRANDA Alejandro" userId="28ae6e67-f40b-475e-9709-c2be4535329c" providerId="ADAL" clId="{97A4F109-A598-4733-9ADE-2AF277CB875B}" dt="2024-01-10T22:27:16.129" v="391" actId="20577"/>
          <ac:spMkLst>
            <pc:docMk/>
            <pc:sldMk cId="1285449588" sldId="256"/>
            <ac:spMk id="123" creationId="{CB361FA7-CAA6-994A-990D-7CE8E373F31E}"/>
          </ac:spMkLst>
        </pc:spChg>
        <pc:spChg chg="mod">
          <ac:chgData name="MIRANDA Alejandro" userId="28ae6e67-f40b-475e-9709-c2be4535329c" providerId="ADAL" clId="{97A4F109-A598-4733-9ADE-2AF277CB875B}" dt="2024-01-12T14:09:35.801" v="626" actId="20577"/>
          <ac:spMkLst>
            <pc:docMk/>
            <pc:sldMk cId="1285449588" sldId="256"/>
            <ac:spMk id="265" creationId="{94BA239E-411F-4293-A7B6-E621BC8B1357}"/>
          </ac:spMkLst>
        </pc:spChg>
        <pc:spChg chg="mod">
          <ac:chgData name="MIRANDA Alejandro" userId="28ae6e67-f40b-475e-9709-c2be4535329c" providerId="ADAL" clId="{97A4F109-A598-4733-9ADE-2AF277CB875B}" dt="2024-01-10T22:13:50.161" v="172"/>
          <ac:spMkLst>
            <pc:docMk/>
            <pc:sldMk cId="1285449588" sldId="256"/>
            <ac:spMk id="280" creationId="{DC670DF0-8434-4B53-988E-37C16CB9DB91}"/>
          </ac:spMkLst>
        </pc:spChg>
        <pc:spChg chg="del">
          <ac:chgData name="MIRANDA Alejandro" userId="28ae6e67-f40b-475e-9709-c2be4535329c" providerId="ADAL" clId="{97A4F109-A598-4733-9ADE-2AF277CB875B}" dt="2024-01-10T22:24:18.180" v="353" actId="478"/>
          <ac:spMkLst>
            <pc:docMk/>
            <pc:sldMk cId="1285449588" sldId="256"/>
            <ac:spMk id="307" creationId="{DA93FD2E-F1EC-45E5-A757-16D1AE581997}"/>
          </ac:spMkLst>
        </pc:spChg>
        <pc:spChg chg="mod">
          <ac:chgData name="MIRANDA Alejandro" userId="28ae6e67-f40b-475e-9709-c2be4535329c" providerId="ADAL" clId="{97A4F109-A598-4733-9ADE-2AF277CB875B}" dt="2024-01-11T12:54:56.124" v="623" actId="1076"/>
          <ac:spMkLst>
            <pc:docMk/>
            <pc:sldMk cId="1285449588" sldId="256"/>
            <ac:spMk id="316" creationId="{31DBA059-8924-4FCD-BFF6-DB0F640986B3}"/>
          </ac:spMkLst>
        </pc:spChg>
        <pc:spChg chg="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356" creationId="{BF630D6E-635D-4C59-92A0-9E127C629B12}"/>
          </ac:spMkLst>
        </pc:spChg>
        <pc:spChg chg="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357" creationId="{C684A5CD-6905-410F-A0F6-595232C43FB4}"/>
          </ac:spMkLst>
        </pc:spChg>
        <pc:spChg chg="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358" creationId="{09D1BEC6-6741-49AE-880D-03303347411D}"/>
          </ac:spMkLst>
        </pc:spChg>
        <pc:spChg chg="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359" creationId="{D4E8EF44-D8D6-4E47-83A3-AE3D211ACEB3}"/>
          </ac:spMkLst>
        </pc:spChg>
        <pc:spChg chg="del mod">
          <ac:chgData name="MIRANDA Alejandro" userId="28ae6e67-f40b-475e-9709-c2be4535329c" providerId="ADAL" clId="{97A4F109-A598-4733-9ADE-2AF277CB875B}" dt="2024-01-10T22:19:55.914" v="281" actId="478"/>
          <ac:spMkLst>
            <pc:docMk/>
            <pc:sldMk cId="1285449588" sldId="256"/>
            <ac:spMk id="360" creationId="{A4BFB882-8C45-4EBF-977A-AF27B834A4C6}"/>
          </ac:spMkLst>
        </pc:spChg>
        <pc:spChg chg="mod">
          <ac:chgData name="MIRANDA Alejandro" userId="28ae6e67-f40b-475e-9709-c2be4535329c" providerId="ADAL" clId="{97A4F109-A598-4733-9ADE-2AF277CB875B}" dt="2024-01-11T12:48:56.271" v="622" actId="20577"/>
          <ac:spMkLst>
            <pc:docMk/>
            <pc:sldMk cId="1285449588" sldId="256"/>
            <ac:spMk id="361" creationId="{DDEE25FB-67EF-4981-B95D-A31EFB4BD23B}"/>
          </ac:spMkLst>
        </pc:spChg>
        <pc:spChg chg="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362" creationId="{1DE60760-C318-4E88-A600-76BE9E15B2A1}"/>
          </ac:spMkLst>
        </pc:spChg>
        <pc:spChg chg="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363" creationId="{B506A6B0-10BE-4A06-BA92-1B980887639A}"/>
          </ac:spMkLst>
        </pc:spChg>
        <pc:spChg chg="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364" creationId="{FF51C02E-EFD4-43D7-9DFF-7A079A0DC7CD}"/>
          </ac:spMkLst>
        </pc:spChg>
        <pc:spChg chg="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365" creationId="{1EFEC8AF-B6A8-4581-A579-B1DEAF662E0F}"/>
          </ac:spMkLst>
        </pc:spChg>
        <pc:spChg chg="del mod">
          <ac:chgData name="MIRANDA Alejandro" userId="28ae6e67-f40b-475e-9709-c2be4535329c" providerId="ADAL" clId="{97A4F109-A598-4733-9ADE-2AF277CB875B}" dt="2024-01-10T22:19:57.330" v="282" actId="478"/>
          <ac:spMkLst>
            <pc:docMk/>
            <pc:sldMk cId="1285449588" sldId="256"/>
            <ac:spMk id="366" creationId="{C90CD335-7084-40AB-A87F-B26BBAA6236A}"/>
          </ac:spMkLst>
        </pc:spChg>
        <pc:spChg chg="del">
          <ac:chgData name="MIRANDA Alejandro" userId="28ae6e67-f40b-475e-9709-c2be4535329c" providerId="ADAL" clId="{97A4F109-A598-4733-9ADE-2AF277CB875B}" dt="2024-01-10T22:34:11.390" v="549" actId="478"/>
          <ac:spMkLst>
            <pc:docMk/>
            <pc:sldMk cId="1285449588" sldId="256"/>
            <ac:spMk id="367" creationId="{B1F512B3-65EE-4325-9F75-BF14EE9CEBDE}"/>
          </ac:spMkLst>
        </pc:spChg>
        <pc:spChg chg="mod">
          <ac:chgData name="MIRANDA Alejandro" userId="28ae6e67-f40b-475e-9709-c2be4535329c" providerId="ADAL" clId="{97A4F109-A598-4733-9ADE-2AF277CB875B}" dt="2024-01-10T22:37:51.769" v="621" actId="1076"/>
          <ac:spMkLst>
            <pc:docMk/>
            <pc:sldMk cId="1285449588" sldId="256"/>
            <ac:spMk id="368" creationId="{AC58F2A2-24CC-4362-AB12-45D703BDF2CD}"/>
          </ac:spMkLst>
        </pc:spChg>
        <pc:spChg chg="mod">
          <ac:chgData name="MIRANDA Alejandro" userId="28ae6e67-f40b-475e-9709-c2be4535329c" providerId="ADAL" clId="{97A4F109-A598-4733-9ADE-2AF277CB875B}" dt="2024-01-10T22:07:48.211" v="39" actId="1035"/>
          <ac:spMkLst>
            <pc:docMk/>
            <pc:sldMk cId="1285449588" sldId="256"/>
            <ac:spMk id="419" creationId="{C7EA8925-3DD6-41B0-B5B9-BF6EDFE04CDD}"/>
          </ac:spMkLst>
        </pc:spChg>
        <pc:spChg chg="mod">
          <ac:chgData name="MIRANDA Alejandro" userId="28ae6e67-f40b-475e-9709-c2be4535329c" providerId="ADAL" clId="{97A4F109-A598-4733-9ADE-2AF277CB875B}" dt="2024-01-10T22:07:48.211" v="39" actId="1035"/>
          <ac:spMkLst>
            <pc:docMk/>
            <pc:sldMk cId="1285449588" sldId="256"/>
            <ac:spMk id="426" creationId="{123F5A60-79EA-4311-8EB4-E50B49F7C733}"/>
          </ac:spMkLst>
        </pc:spChg>
        <pc:spChg chg="mod">
          <ac:chgData name="MIRANDA Alejandro" userId="28ae6e67-f40b-475e-9709-c2be4535329c" providerId="ADAL" clId="{97A4F109-A598-4733-9ADE-2AF277CB875B}" dt="2024-01-10T22:07:48.211" v="39" actId="1035"/>
          <ac:spMkLst>
            <pc:docMk/>
            <pc:sldMk cId="1285449588" sldId="256"/>
            <ac:spMk id="432" creationId="{20895C1F-EF7E-4053-B89A-F2EE76E694DB}"/>
          </ac:spMkLst>
        </pc:spChg>
        <pc:spChg chg="mod">
          <ac:chgData name="MIRANDA Alejandro" userId="28ae6e67-f40b-475e-9709-c2be4535329c" providerId="ADAL" clId="{97A4F109-A598-4733-9ADE-2AF277CB875B}" dt="2024-01-10T22:07:48.211" v="39" actId="1035"/>
          <ac:spMkLst>
            <pc:docMk/>
            <pc:sldMk cId="1285449588" sldId="256"/>
            <ac:spMk id="433" creationId="{DB9ABAC6-03BB-44E9-B145-52B2EAB4BF73}"/>
          </ac:spMkLst>
        </pc:spChg>
        <pc:spChg chg="add del mod">
          <ac:chgData name="MIRANDA Alejandro" userId="28ae6e67-f40b-475e-9709-c2be4535329c" providerId="ADAL" clId="{97A4F109-A598-4733-9ADE-2AF277CB875B}" dt="2024-01-10T22:11:30.934" v="102" actId="478"/>
          <ac:spMkLst>
            <pc:docMk/>
            <pc:sldMk cId="1285449588" sldId="256"/>
            <ac:spMk id="434" creationId="{5339D615-0551-44FB-8431-2C2B2EEBF940}"/>
          </ac:spMkLst>
        </pc:spChg>
        <pc:spChg chg="mod">
          <ac:chgData name="MIRANDA Alejandro" userId="28ae6e67-f40b-475e-9709-c2be4535329c" providerId="ADAL" clId="{97A4F109-A598-4733-9ADE-2AF277CB875B}" dt="2024-01-10T22:11:32.331" v="105" actId="1076"/>
          <ac:spMkLst>
            <pc:docMk/>
            <pc:sldMk cId="1285449588" sldId="256"/>
            <ac:spMk id="435" creationId="{38B481D3-829B-4999-B729-03F360D4F7C5}"/>
          </ac:spMkLst>
        </pc:spChg>
        <pc:spChg chg="mod">
          <ac:chgData name="MIRANDA Alejandro" userId="28ae6e67-f40b-475e-9709-c2be4535329c" providerId="ADAL" clId="{97A4F109-A598-4733-9ADE-2AF277CB875B}" dt="2024-01-10T22:11:32.331" v="105" actId="1076"/>
          <ac:spMkLst>
            <pc:docMk/>
            <pc:sldMk cId="1285449588" sldId="256"/>
            <ac:spMk id="436" creationId="{3961C4EB-C0AF-40F6-9950-2808CFBADD43}"/>
          </ac:spMkLst>
        </pc:spChg>
        <pc:spChg chg="mod">
          <ac:chgData name="MIRANDA Alejandro" userId="28ae6e67-f40b-475e-9709-c2be4535329c" providerId="ADAL" clId="{97A4F109-A598-4733-9ADE-2AF277CB875B}" dt="2024-01-10T22:12:07.688" v="135" actId="20577"/>
          <ac:spMkLst>
            <pc:docMk/>
            <pc:sldMk cId="1285449588" sldId="256"/>
            <ac:spMk id="437" creationId="{1C943C4D-8BA2-455E-BF3B-CA4C548FA058}"/>
          </ac:spMkLst>
        </pc:spChg>
        <pc:spChg chg="mod">
          <ac:chgData name="MIRANDA Alejandro" userId="28ae6e67-f40b-475e-9709-c2be4535329c" providerId="ADAL" clId="{97A4F109-A598-4733-9ADE-2AF277CB875B}" dt="2024-01-10T22:11:13.965" v="88" actId="20577"/>
          <ac:spMkLst>
            <pc:docMk/>
            <pc:sldMk cId="1285449588" sldId="256"/>
            <ac:spMk id="443" creationId="{FD36B21D-5B38-4F1D-9690-D0373FB374D8}"/>
          </ac:spMkLst>
        </pc:spChg>
        <pc:spChg chg="mod">
          <ac:chgData name="MIRANDA Alejandro" userId="28ae6e67-f40b-475e-9709-c2be4535329c" providerId="ADAL" clId="{97A4F109-A598-4733-9ADE-2AF277CB875B}" dt="2024-01-10T22:11:19.144" v="99" actId="20577"/>
          <ac:spMkLst>
            <pc:docMk/>
            <pc:sldMk cId="1285449588" sldId="256"/>
            <ac:spMk id="444" creationId="{7761D947-3CF6-4F51-BA2C-3B83D50F5EB9}"/>
          </ac:spMkLst>
        </pc:spChg>
        <pc:spChg chg="add del mod">
          <ac:chgData name="MIRANDA Alejandro" userId="28ae6e67-f40b-475e-9709-c2be4535329c" providerId="ADAL" clId="{97A4F109-A598-4733-9ADE-2AF277CB875B}" dt="2024-01-10T22:11:31.459" v="103" actId="478"/>
          <ac:spMkLst>
            <pc:docMk/>
            <pc:sldMk cId="1285449588" sldId="256"/>
            <ac:spMk id="445" creationId="{8C16DD04-EA1E-4000-8F98-30AEBEB7E59A}"/>
          </ac:spMkLst>
        </pc:spChg>
        <pc:spChg chg="mod">
          <ac:chgData name="MIRANDA Alejandro" userId="28ae6e67-f40b-475e-9709-c2be4535329c" providerId="ADAL" clId="{97A4F109-A598-4733-9ADE-2AF277CB875B}" dt="2024-01-10T22:13:33.542" v="169" actId="20577"/>
          <ac:spMkLst>
            <pc:docMk/>
            <pc:sldMk cId="1285449588" sldId="256"/>
            <ac:spMk id="446" creationId="{591213AA-5B38-4668-971F-D34C441EFA3E}"/>
          </ac:spMkLst>
        </pc:spChg>
        <pc:spChg chg="mod">
          <ac:chgData name="MIRANDA Alejandro" userId="28ae6e67-f40b-475e-9709-c2be4535329c" providerId="ADAL" clId="{97A4F109-A598-4733-9ADE-2AF277CB875B}" dt="2024-01-10T22:12:40.947" v="142" actId="20577"/>
          <ac:spMkLst>
            <pc:docMk/>
            <pc:sldMk cId="1285449588" sldId="256"/>
            <ac:spMk id="448" creationId="{ABB7B557-BAD2-482A-892E-181774F41209}"/>
          </ac:spMkLst>
        </pc:spChg>
        <pc:spChg chg="mod">
          <ac:chgData name="MIRANDA Alejandro" userId="28ae6e67-f40b-475e-9709-c2be4535329c" providerId="ADAL" clId="{97A4F109-A598-4733-9ADE-2AF277CB875B}" dt="2024-01-10T22:25:28.953" v="379" actId="20577"/>
          <ac:spMkLst>
            <pc:docMk/>
            <pc:sldMk cId="1285449588" sldId="256"/>
            <ac:spMk id="460" creationId="{50648500-DD9C-451D-BA33-C5A0C4DE51FF}"/>
          </ac:spMkLst>
        </pc:spChg>
        <pc:picChg chg="del">
          <ac:chgData name="MIRANDA Alejandro" userId="28ae6e67-f40b-475e-9709-c2be4535329c" providerId="ADAL" clId="{97A4F109-A598-4733-9ADE-2AF277CB875B}" dt="2024-01-10T22:06:30.465" v="13" actId="478"/>
          <ac:picMkLst>
            <pc:docMk/>
            <pc:sldMk cId="1285449588" sldId="256"/>
            <ac:picMk id="3" creationId="{FEDC9E2E-0F53-B457-8516-80316C34BBB2}"/>
          </ac:picMkLst>
        </pc:picChg>
        <pc:picChg chg="del ord">
          <ac:chgData name="MIRANDA Alejandro" userId="28ae6e67-f40b-475e-9709-c2be4535329c" providerId="ADAL" clId="{97A4F109-A598-4733-9ADE-2AF277CB875B}" dt="2024-01-10T22:34:09.141" v="548" actId="478"/>
          <ac:picMkLst>
            <pc:docMk/>
            <pc:sldMk cId="1285449588" sldId="256"/>
            <ac:picMk id="5" creationId="{4F5D696C-EB7E-E44A-5C25-18B1383A9477}"/>
          </ac:picMkLst>
        </pc:picChg>
        <pc:picChg chg="del">
          <ac:chgData name="MIRANDA Alejandro" userId="28ae6e67-f40b-475e-9709-c2be4535329c" providerId="ADAL" clId="{97A4F109-A598-4733-9ADE-2AF277CB875B}" dt="2024-01-10T22:24:07.693" v="346" actId="478"/>
          <ac:picMkLst>
            <pc:docMk/>
            <pc:sldMk cId="1285449588" sldId="256"/>
            <ac:picMk id="8" creationId="{858C7273-32DA-B110-8E9F-17F576896C71}"/>
          </ac:picMkLst>
        </pc:picChg>
        <pc:picChg chg="del">
          <ac:chgData name="MIRANDA Alejandro" userId="28ae6e67-f40b-475e-9709-c2be4535329c" providerId="ADAL" clId="{97A4F109-A598-4733-9ADE-2AF277CB875B}" dt="2024-01-10T22:23:19.541" v="341" actId="478"/>
          <ac:picMkLst>
            <pc:docMk/>
            <pc:sldMk cId="1285449588" sldId="256"/>
            <ac:picMk id="14" creationId="{ECBE71BB-6B48-C474-F557-09782BEE9FC0}"/>
          </ac:picMkLst>
        </pc:picChg>
        <pc:picChg chg="add mod">
          <ac:chgData name="MIRANDA Alejandro" userId="28ae6e67-f40b-475e-9709-c2be4535329c" providerId="ADAL" clId="{97A4F109-A598-4733-9ADE-2AF277CB875B}" dt="2024-01-10T22:07:23.132" v="18" actId="1076"/>
          <ac:picMkLst>
            <pc:docMk/>
            <pc:sldMk cId="1285449588" sldId="256"/>
            <ac:picMk id="22" creationId="{23C1AA54-40A4-3C54-7E9D-F8D8F72B7A5B}"/>
          </ac:picMkLst>
        </pc:picChg>
        <pc:picChg chg="add mod">
          <ac:chgData name="MIRANDA Alejandro" userId="28ae6e67-f40b-475e-9709-c2be4535329c" providerId="ADAL" clId="{97A4F109-A598-4733-9ADE-2AF277CB875B}" dt="2024-01-10T22:25:20.311" v="366" actId="554"/>
          <ac:picMkLst>
            <pc:docMk/>
            <pc:sldMk cId="1285449588" sldId="256"/>
            <ac:picMk id="32" creationId="{DB405171-066E-597A-5A4F-BDB73FC93417}"/>
          </ac:picMkLst>
        </pc:picChg>
        <pc:picChg chg="add mod ord">
          <ac:chgData name="MIRANDA Alejandro" userId="28ae6e67-f40b-475e-9709-c2be4535329c" providerId="ADAL" clId="{97A4F109-A598-4733-9ADE-2AF277CB875B}" dt="2024-01-10T22:25:20.311" v="366" actId="554"/>
          <ac:picMkLst>
            <pc:docMk/>
            <pc:sldMk cId="1285449588" sldId="256"/>
            <ac:picMk id="34" creationId="{1F66290B-5E5C-2871-47BC-73B9BE2B7019}"/>
          </ac:picMkLst>
        </pc:picChg>
        <pc:picChg chg="add mod">
          <ac:chgData name="MIRANDA Alejandro" userId="28ae6e67-f40b-475e-9709-c2be4535329c" providerId="ADAL" clId="{97A4F109-A598-4733-9ADE-2AF277CB875B}" dt="2024-01-10T22:25:20.311" v="366" actId="554"/>
          <ac:picMkLst>
            <pc:docMk/>
            <pc:sldMk cId="1285449588" sldId="256"/>
            <ac:picMk id="36" creationId="{3C0145EB-AA59-41C0-597B-F1CF11B4F460}"/>
          </ac:picMkLst>
        </pc:picChg>
        <pc:picChg chg="add mod">
          <ac:chgData name="MIRANDA Alejandro" userId="28ae6e67-f40b-475e-9709-c2be4535329c" providerId="ADAL" clId="{97A4F109-A598-4733-9ADE-2AF277CB875B}" dt="2024-01-10T22:29:13" v="398" actId="1076"/>
          <ac:picMkLst>
            <pc:docMk/>
            <pc:sldMk cId="1285449588" sldId="256"/>
            <ac:picMk id="37" creationId="{44ED4749-6475-E177-685C-B2D0D1BD447F}"/>
          </ac:picMkLst>
        </pc:picChg>
        <pc:picChg chg="mod">
          <ac:chgData name="MIRANDA Alejandro" userId="28ae6e67-f40b-475e-9709-c2be4535329c" providerId="ADAL" clId="{97A4F109-A598-4733-9ADE-2AF277CB875B}" dt="2024-01-10T22:11:32.331" v="105" actId="1076"/>
          <ac:picMkLst>
            <pc:docMk/>
            <pc:sldMk cId="1285449588" sldId="256"/>
            <ac:picMk id="95" creationId="{FFF186C5-BEB5-FF40-86A4-2D75B2282BD4}"/>
          </ac:picMkLst>
        </pc:picChg>
        <pc:picChg chg="del mod">
          <ac:chgData name="MIRANDA Alejandro" userId="28ae6e67-f40b-475e-9709-c2be4535329c" providerId="ADAL" clId="{97A4F109-A598-4733-9ADE-2AF277CB875B}" dt="2024-01-10T22:24:16.056" v="352" actId="478"/>
          <ac:picMkLst>
            <pc:docMk/>
            <pc:sldMk cId="1285449588" sldId="256"/>
            <ac:picMk id="298" creationId="{A03C35BB-AB1C-42CA-80EF-717A6757EB77}"/>
          </ac:picMkLst>
        </pc:picChg>
        <pc:picChg chg="del">
          <ac:chgData name="MIRANDA Alejandro" userId="28ae6e67-f40b-475e-9709-c2be4535329c" providerId="ADAL" clId="{97A4F109-A598-4733-9ADE-2AF277CB875B}" dt="2024-01-10T22:29:02.070" v="392" actId="478"/>
          <ac:picMkLst>
            <pc:docMk/>
            <pc:sldMk cId="1285449588" sldId="256"/>
            <ac:picMk id="1026" creationId="{214E251F-B26B-512B-D894-B92BF9A48DFD}"/>
          </ac:picMkLst>
        </pc:picChg>
        <pc:cxnChg chg="mod">
          <ac:chgData name="MIRANDA Alejandro" userId="28ae6e67-f40b-475e-9709-c2be4535329c" providerId="ADAL" clId="{97A4F109-A598-4733-9ADE-2AF277CB875B}" dt="2024-01-10T22:11:32.331" v="105" actId="1076"/>
          <ac:cxnSpMkLst>
            <pc:docMk/>
            <pc:sldMk cId="1285449588" sldId="256"/>
            <ac:cxnSpMk id="2" creationId="{1D7F243D-0961-3863-91D2-049284B9EA15}"/>
          </ac:cxnSpMkLst>
        </pc:cxnChg>
        <pc:cxnChg chg="mod">
          <ac:chgData name="MIRANDA Alejandro" userId="28ae6e67-f40b-475e-9709-c2be4535329c" providerId="ADAL" clId="{97A4F109-A598-4733-9ADE-2AF277CB875B}" dt="2024-01-10T22:07:48.211" v="39" actId="1035"/>
          <ac:cxnSpMkLst>
            <pc:docMk/>
            <pc:sldMk cId="1285449588" sldId="256"/>
            <ac:cxnSpMk id="11" creationId="{F4FFE850-C22A-B8D4-91D0-192DD701F24E}"/>
          </ac:cxnSpMkLst>
        </pc:cxnChg>
        <pc:cxnChg chg="add mod">
          <ac:chgData name="MIRANDA Alejandro" userId="28ae6e67-f40b-475e-9709-c2be4535329c" providerId="ADAL" clId="{97A4F109-A598-4733-9ADE-2AF277CB875B}" dt="2024-01-10T22:37:51.769" v="621" actId="1076"/>
          <ac:cxnSpMkLst>
            <pc:docMk/>
            <pc:sldMk cId="1285449588" sldId="256"/>
            <ac:cxnSpMk id="26" creationId="{B21C4838-BFAF-00AA-8A95-5793193D6D38}"/>
          </ac:cxnSpMkLst>
        </pc:cxnChg>
        <pc:cxnChg chg="add mod">
          <ac:chgData name="MIRANDA Alejandro" userId="28ae6e67-f40b-475e-9709-c2be4535329c" providerId="ADAL" clId="{97A4F109-A598-4733-9ADE-2AF277CB875B}" dt="2024-01-10T22:37:51.769" v="621" actId="1076"/>
          <ac:cxnSpMkLst>
            <pc:docMk/>
            <pc:sldMk cId="1285449588" sldId="256"/>
            <ac:cxnSpMk id="29" creationId="{85C8143E-82A6-DCD7-54E3-6AAA98CDB368}"/>
          </ac:cxnSpMkLst>
        </pc:cxnChg>
        <pc:cxnChg chg="add mod">
          <ac:chgData name="MIRANDA Alejandro" userId="28ae6e67-f40b-475e-9709-c2be4535329c" providerId="ADAL" clId="{97A4F109-A598-4733-9ADE-2AF277CB875B}" dt="2024-01-10T22:37:51.769" v="621" actId="1076"/>
          <ac:cxnSpMkLst>
            <pc:docMk/>
            <pc:sldMk cId="1285449588" sldId="256"/>
            <ac:cxnSpMk id="41" creationId="{026BF90C-82C6-7538-8EE2-D2CA37F780F4}"/>
          </ac:cxnSpMkLst>
        </pc:cxnChg>
        <pc:cxnChg chg="add mod">
          <ac:chgData name="MIRANDA Alejandro" userId="28ae6e67-f40b-475e-9709-c2be4535329c" providerId="ADAL" clId="{97A4F109-A598-4733-9ADE-2AF277CB875B}" dt="2024-01-10T22:37:51.769" v="621" actId="1076"/>
          <ac:cxnSpMkLst>
            <pc:docMk/>
            <pc:sldMk cId="1285449588" sldId="256"/>
            <ac:cxnSpMk id="44" creationId="{25FB0E86-9514-CA9C-A980-14404E35A5C8}"/>
          </ac:cxnSpMkLst>
        </pc:cxnChg>
        <pc:cxnChg chg="mod">
          <ac:chgData name="MIRANDA Alejandro" userId="28ae6e67-f40b-475e-9709-c2be4535329c" providerId="ADAL" clId="{97A4F109-A598-4733-9ADE-2AF277CB875B}" dt="2024-01-10T22:24:34.084" v="358" actId="1076"/>
          <ac:cxnSpMkLst>
            <pc:docMk/>
            <pc:sldMk cId="1285449588" sldId="256"/>
            <ac:cxnSpMk id="204" creationId="{606A8E0A-2980-C442-BFD9-90753EFFF0FD}"/>
          </ac:cxnSpMkLst>
        </pc:cxnChg>
        <pc:cxnChg chg="mod">
          <ac:chgData name="MIRANDA Alejandro" userId="28ae6e67-f40b-475e-9709-c2be4535329c" providerId="ADAL" clId="{97A4F109-A598-4733-9ADE-2AF277CB875B}" dt="2024-01-10T22:24:46.764" v="360" actId="1076"/>
          <ac:cxnSpMkLst>
            <pc:docMk/>
            <pc:sldMk cId="1285449588" sldId="256"/>
            <ac:cxnSpMk id="206" creationId="{EC2C2EC6-CC57-8D46-B90B-95C9771511AE}"/>
          </ac:cxnSpMkLst>
        </pc:cxnChg>
        <pc:cxnChg chg="del mod">
          <ac:chgData name="MIRANDA Alejandro" userId="28ae6e67-f40b-475e-9709-c2be4535329c" providerId="ADAL" clId="{97A4F109-A598-4733-9ADE-2AF277CB875B}" dt="2024-01-10T22:19:58.389" v="283" actId="478"/>
          <ac:cxnSpMkLst>
            <pc:docMk/>
            <pc:sldMk cId="1285449588" sldId="256"/>
            <ac:cxnSpMk id="369" creationId="{20C2DB10-CEFB-42F2-80D3-7BA159B56256}"/>
          </ac:cxnSpMkLst>
        </pc:cxnChg>
        <pc:cxnChg chg="mod">
          <ac:chgData name="MIRANDA Alejandro" userId="28ae6e67-f40b-475e-9709-c2be4535329c" providerId="ADAL" clId="{97A4F109-A598-4733-9ADE-2AF277CB875B}" dt="2024-01-10T22:37:51.769" v="621" actId="1076"/>
          <ac:cxnSpMkLst>
            <pc:docMk/>
            <pc:sldMk cId="1285449588" sldId="256"/>
            <ac:cxnSpMk id="370" creationId="{95347183-26E1-4B8B-A3F1-D1CE9D1EE917}"/>
          </ac:cxnSpMkLst>
        </pc:cxnChg>
        <pc:cxnChg chg="mod">
          <ac:chgData name="MIRANDA Alejandro" userId="28ae6e67-f40b-475e-9709-c2be4535329c" providerId="ADAL" clId="{97A4F109-A598-4733-9ADE-2AF277CB875B}" dt="2024-01-10T22:37:51.769" v="621" actId="1076"/>
          <ac:cxnSpMkLst>
            <pc:docMk/>
            <pc:sldMk cId="1285449588" sldId="256"/>
            <ac:cxnSpMk id="371" creationId="{F04AF97B-3DF1-491B-9287-615B9989377D}"/>
          </ac:cxnSpMkLst>
        </pc:cxnChg>
        <pc:cxnChg chg="mod">
          <ac:chgData name="MIRANDA Alejandro" userId="28ae6e67-f40b-475e-9709-c2be4535329c" providerId="ADAL" clId="{97A4F109-A598-4733-9ADE-2AF277CB875B}" dt="2024-01-10T22:37:51.769" v="621" actId="1076"/>
          <ac:cxnSpMkLst>
            <pc:docMk/>
            <pc:sldMk cId="1285449588" sldId="256"/>
            <ac:cxnSpMk id="373" creationId="{5AF7C059-B3C2-4B53-9DD9-E4F83F1CE538}"/>
          </ac:cxnSpMkLst>
        </pc:cxnChg>
        <pc:cxnChg chg="mod">
          <ac:chgData name="MIRANDA Alejandro" userId="28ae6e67-f40b-475e-9709-c2be4535329c" providerId="ADAL" clId="{97A4F109-A598-4733-9ADE-2AF277CB875B}" dt="2024-01-10T22:37:51.769" v="621" actId="1076"/>
          <ac:cxnSpMkLst>
            <pc:docMk/>
            <pc:sldMk cId="1285449588" sldId="256"/>
            <ac:cxnSpMk id="374" creationId="{BE3ACFED-A0FE-49F2-9E23-3B680ADE34C9}"/>
          </ac:cxnSpMkLst>
        </pc:cxnChg>
        <pc:cxnChg chg="mod">
          <ac:chgData name="MIRANDA Alejandro" userId="28ae6e67-f40b-475e-9709-c2be4535329c" providerId="ADAL" clId="{97A4F109-A598-4733-9ADE-2AF277CB875B}" dt="2024-01-10T22:07:48.211" v="39" actId="1035"/>
          <ac:cxnSpMkLst>
            <pc:docMk/>
            <pc:sldMk cId="1285449588" sldId="256"/>
            <ac:cxnSpMk id="420" creationId="{9C783527-A30F-4706-9067-6354A9640459}"/>
          </ac:cxnSpMkLst>
        </pc:cxnChg>
        <pc:cxnChg chg="add del mod">
          <ac:chgData name="MIRANDA Alejandro" userId="28ae6e67-f40b-475e-9709-c2be4535329c" providerId="ADAL" clId="{97A4F109-A598-4733-9ADE-2AF277CB875B}" dt="2024-01-10T22:11:31.850" v="104" actId="478"/>
          <ac:cxnSpMkLst>
            <pc:docMk/>
            <pc:sldMk cId="1285449588" sldId="256"/>
            <ac:cxnSpMk id="421" creationId="{FC3EDF79-D845-4B8B-BC2F-E9AB32B30CA3}"/>
          </ac:cxnSpMkLst>
        </pc:cxnChg>
        <pc:cxnChg chg="mod">
          <ac:chgData name="MIRANDA Alejandro" userId="28ae6e67-f40b-475e-9709-c2be4535329c" providerId="ADAL" clId="{97A4F109-A598-4733-9ADE-2AF277CB875B}" dt="2024-01-10T22:11:32.331" v="105" actId="1076"/>
          <ac:cxnSpMkLst>
            <pc:docMk/>
            <pc:sldMk cId="1285449588" sldId="256"/>
            <ac:cxnSpMk id="422" creationId="{A442530E-0AB8-4583-AF81-6AA9FEACB62F}"/>
          </ac:cxnSpMkLst>
        </pc:cxnChg>
        <pc:cxnChg chg="mod">
          <ac:chgData name="MIRANDA Alejandro" userId="28ae6e67-f40b-475e-9709-c2be4535329c" providerId="ADAL" clId="{97A4F109-A598-4733-9ADE-2AF277CB875B}" dt="2024-01-10T22:11:32.331" v="105" actId="1076"/>
          <ac:cxnSpMkLst>
            <pc:docMk/>
            <pc:sldMk cId="1285449588" sldId="256"/>
            <ac:cxnSpMk id="423" creationId="{9FAA3843-53AD-4F42-9414-C4281AB5408F}"/>
          </ac:cxnSpMkLst>
        </pc:cxnChg>
        <pc:cxnChg chg="mod">
          <ac:chgData name="MIRANDA Alejandro" userId="28ae6e67-f40b-475e-9709-c2be4535329c" providerId="ADAL" clId="{97A4F109-A598-4733-9ADE-2AF277CB875B}" dt="2024-01-10T22:11:32.331" v="105" actId="1076"/>
          <ac:cxnSpMkLst>
            <pc:docMk/>
            <pc:sldMk cId="1285449588" sldId="256"/>
            <ac:cxnSpMk id="424" creationId="{660267EF-7976-4621-8332-AF63406AC8DB}"/>
          </ac:cxnSpMkLst>
        </pc:cxnChg>
        <pc:cxnChg chg="mod">
          <ac:chgData name="MIRANDA Alejandro" userId="28ae6e67-f40b-475e-9709-c2be4535329c" providerId="ADAL" clId="{97A4F109-A598-4733-9ADE-2AF277CB875B}" dt="2024-01-10T22:07:48.211" v="39" actId="1035"/>
          <ac:cxnSpMkLst>
            <pc:docMk/>
            <pc:sldMk cId="1285449588" sldId="256"/>
            <ac:cxnSpMk id="427" creationId="{764F8B86-5BEE-460A-B430-D63A1E718AE6}"/>
          </ac:cxnSpMkLst>
        </pc:cxnChg>
        <pc:cxnChg chg="mod">
          <ac:chgData name="MIRANDA Alejandro" userId="28ae6e67-f40b-475e-9709-c2be4535329c" providerId="ADAL" clId="{97A4F109-A598-4733-9ADE-2AF277CB875B}" dt="2024-01-10T22:07:48.211" v="39" actId="1035"/>
          <ac:cxnSpMkLst>
            <pc:docMk/>
            <pc:sldMk cId="1285449588" sldId="256"/>
            <ac:cxnSpMk id="428" creationId="{AEBC5A44-5F3C-4AA0-9640-5077301491AC}"/>
          </ac:cxnSpMkLst>
        </pc:cxnChg>
        <pc:cxnChg chg="mod">
          <ac:chgData name="MIRANDA Alejandro" userId="28ae6e67-f40b-475e-9709-c2be4535329c" providerId="ADAL" clId="{97A4F109-A598-4733-9ADE-2AF277CB875B}" dt="2024-01-10T22:37:51.769" v="621" actId="1076"/>
          <ac:cxnSpMkLst>
            <pc:docMk/>
            <pc:sldMk cId="1285449588" sldId="256"/>
            <ac:cxnSpMk id="454" creationId="{426E198A-D344-41CA-9E93-358E4BECFE6E}"/>
          </ac:cxnSpMkLst>
        </pc:cxnChg>
      </pc:sldChg>
    </pc:docChg>
  </pc:docChgLst>
  <pc:docChgLst>
    <pc:chgData name="MIRANDA Alejandro" userId="28ae6e67-f40b-475e-9709-c2be4535329c" providerId="ADAL" clId="{BD26680B-E224-49EB-84A9-8406788BC873}"/>
    <pc:docChg chg="undo custSel modSld">
      <pc:chgData name="MIRANDA Alejandro" userId="28ae6e67-f40b-475e-9709-c2be4535329c" providerId="ADAL" clId="{BD26680B-E224-49EB-84A9-8406788BC873}" dt="2024-01-12T16:53:04.151" v="229" actId="20577"/>
      <pc:docMkLst>
        <pc:docMk/>
      </pc:docMkLst>
      <pc:sldChg chg="addSp delSp modSp mod">
        <pc:chgData name="MIRANDA Alejandro" userId="28ae6e67-f40b-475e-9709-c2be4535329c" providerId="ADAL" clId="{BD26680B-E224-49EB-84A9-8406788BC873}" dt="2024-01-12T16:53:04.151" v="229" actId="20577"/>
        <pc:sldMkLst>
          <pc:docMk/>
          <pc:sldMk cId="1285449588" sldId="256"/>
        </pc:sldMkLst>
        <pc:spChg chg="mod">
          <ac:chgData name="MIRANDA Alejandro" userId="28ae6e67-f40b-475e-9709-c2be4535329c" providerId="ADAL" clId="{BD26680B-E224-49EB-84A9-8406788BC873}" dt="2024-01-12T16:49:07.685" v="225" actId="6549"/>
          <ac:spMkLst>
            <pc:docMk/>
            <pc:sldMk cId="1285449588" sldId="256"/>
            <ac:spMk id="16" creationId="{B8607023-0801-74D2-8A41-0822715B7A9A}"/>
          </ac:spMkLst>
        </pc:spChg>
        <pc:spChg chg="mod">
          <ac:chgData name="MIRANDA Alejandro" userId="28ae6e67-f40b-475e-9709-c2be4535329c" providerId="ADAL" clId="{BD26680B-E224-49EB-84A9-8406788BC873}" dt="2024-01-12T16:31:04.678" v="52" actId="1036"/>
          <ac:spMkLst>
            <pc:docMk/>
            <pc:sldMk cId="1285449588" sldId="256"/>
            <ac:spMk id="17" creationId="{19376FE9-BDE3-44A8-976E-9518267E71B2}"/>
          </ac:spMkLst>
        </pc:spChg>
        <pc:spChg chg="mod">
          <ac:chgData name="MIRANDA Alejandro" userId="28ae6e67-f40b-475e-9709-c2be4535329c" providerId="ADAL" clId="{BD26680B-E224-49EB-84A9-8406788BC873}" dt="2024-01-12T16:30:32.845" v="41" actId="207"/>
          <ac:spMkLst>
            <pc:docMk/>
            <pc:sldMk cId="1285449588" sldId="256"/>
            <ac:spMk id="18" creationId="{0F301CBE-FC6C-01D0-6565-C4A7F8185851}"/>
          </ac:spMkLst>
        </pc:spChg>
        <pc:spChg chg="mod">
          <ac:chgData name="MIRANDA Alejandro" userId="28ae6e67-f40b-475e-9709-c2be4535329c" providerId="ADAL" clId="{BD26680B-E224-49EB-84A9-8406788BC873}" dt="2024-01-12T16:38:30.112" v="135" actId="20577"/>
          <ac:spMkLst>
            <pc:docMk/>
            <pc:sldMk cId="1285449588" sldId="256"/>
            <ac:spMk id="25" creationId="{33BB7A33-77E3-D235-B652-9209AD0B02E7}"/>
          </ac:spMkLst>
        </pc:spChg>
        <pc:spChg chg="mod">
          <ac:chgData name="MIRANDA Alejandro" userId="28ae6e67-f40b-475e-9709-c2be4535329c" providerId="ADAL" clId="{BD26680B-E224-49EB-84A9-8406788BC873}" dt="2024-01-12T16:38:43.352" v="153" actId="20577"/>
          <ac:spMkLst>
            <pc:docMk/>
            <pc:sldMk cId="1285449588" sldId="256"/>
            <ac:spMk id="28" creationId="{BE69D062-3F1C-578F-C3AA-52D4CB634DFF}"/>
          </ac:spMkLst>
        </pc:spChg>
        <pc:spChg chg="mod">
          <ac:chgData name="MIRANDA Alejandro" userId="28ae6e67-f40b-475e-9709-c2be4535329c" providerId="ADAL" clId="{BD26680B-E224-49EB-84A9-8406788BC873}" dt="2024-01-12T16:30:57.118" v="49" actId="207"/>
          <ac:spMkLst>
            <pc:docMk/>
            <pc:sldMk cId="1285449588" sldId="256"/>
            <ac:spMk id="83" creationId="{7ECE5048-9776-354E-8D38-74ED691FF9D7}"/>
          </ac:spMkLst>
        </pc:spChg>
        <pc:spChg chg="mod">
          <ac:chgData name="MIRANDA Alejandro" userId="28ae6e67-f40b-475e-9709-c2be4535329c" providerId="ADAL" clId="{BD26680B-E224-49EB-84A9-8406788BC873}" dt="2024-01-12T16:28:13.549" v="35" actId="20577"/>
          <ac:spMkLst>
            <pc:docMk/>
            <pc:sldMk cId="1285449588" sldId="256"/>
            <ac:spMk id="93" creationId="{1F736F4F-5184-4063-9C2B-8376EB5D1B6A}"/>
          </ac:spMkLst>
        </pc:spChg>
        <pc:spChg chg="mod">
          <ac:chgData name="MIRANDA Alejandro" userId="28ae6e67-f40b-475e-9709-c2be4535329c" providerId="ADAL" clId="{BD26680B-E224-49EB-84A9-8406788BC873}" dt="2024-01-12T16:41:13.562" v="194" actId="20577"/>
          <ac:spMkLst>
            <pc:docMk/>
            <pc:sldMk cId="1285449588" sldId="256"/>
            <ac:spMk id="123" creationId="{CB361FA7-CAA6-994A-990D-7CE8E373F31E}"/>
          </ac:spMkLst>
        </pc:spChg>
        <pc:spChg chg="mod">
          <ac:chgData name="MIRANDA Alejandro" userId="28ae6e67-f40b-475e-9709-c2be4535329c" providerId="ADAL" clId="{BD26680B-E224-49EB-84A9-8406788BC873}" dt="2024-01-12T16:30:38.886" v="42" actId="207"/>
          <ac:spMkLst>
            <pc:docMk/>
            <pc:sldMk cId="1285449588" sldId="256"/>
            <ac:spMk id="197" creationId="{5F6DAA10-332A-054B-9055-897D51F78D3A}"/>
          </ac:spMkLst>
        </pc:spChg>
        <pc:spChg chg="mod">
          <ac:chgData name="MIRANDA Alejandro" userId="28ae6e67-f40b-475e-9709-c2be4535329c" providerId="ADAL" clId="{BD26680B-E224-49EB-84A9-8406788BC873}" dt="2024-01-12T16:36:27.273" v="109"/>
          <ac:spMkLst>
            <pc:docMk/>
            <pc:sldMk cId="1285449588" sldId="256"/>
            <ac:spMk id="265" creationId="{94BA239E-411F-4293-A7B6-E621BC8B1357}"/>
          </ac:spMkLst>
        </pc:spChg>
        <pc:spChg chg="mod">
          <ac:chgData name="MIRANDA Alejandro" userId="28ae6e67-f40b-475e-9709-c2be4535329c" providerId="ADAL" clId="{BD26680B-E224-49EB-84A9-8406788BC873}" dt="2024-01-12T16:33:24.172" v="55"/>
          <ac:spMkLst>
            <pc:docMk/>
            <pc:sldMk cId="1285449588" sldId="256"/>
            <ac:spMk id="280" creationId="{DC670DF0-8434-4B53-988E-37C16CB9DB91}"/>
          </ac:spMkLst>
        </pc:spChg>
        <pc:spChg chg="mod">
          <ac:chgData name="MIRANDA Alejandro" userId="28ae6e67-f40b-475e-9709-c2be4535329c" providerId="ADAL" clId="{BD26680B-E224-49EB-84A9-8406788BC873}" dt="2024-01-12T16:53:04.151" v="229" actId="20577"/>
          <ac:spMkLst>
            <pc:docMk/>
            <pc:sldMk cId="1285449588" sldId="256"/>
            <ac:spMk id="362" creationId="{1DE60760-C318-4E88-A600-76BE9E15B2A1}"/>
          </ac:spMkLst>
        </pc:spChg>
        <pc:spChg chg="mod">
          <ac:chgData name="MIRANDA Alejandro" userId="28ae6e67-f40b-475e-9709-c2be4535329c" providerId="ADAL" clId="{BD26680B-E224-49EB-84A9-8406788BC873}" dt="2024-01-12T16:38:20.238" v="133" actId="20577"/>
          <ac:spMkLst>
            <pc:docMk/>
            <pc:sldMk cId="1285449588" sldId="256"/>
            <ac:spMk id="363" creationId="{B506A6B0-10BE-4A06-BA92-1B980887639A}"/>
          </ac:spMkLst>
        </pc:spChg>
        <pc:spChg chg="mod">
          <ac:chgData name="MIRANDA Alejandro" userId="28ae6e67-f40b-475e-9709-c2be4535329c" providerId="ADAL" clId="{BD26680B-E224-49EB-84A9-8406788BC873}" dt="2024-01-12T16:38:37.748" v="144" actId="20577"/>
          <ac:spMkLst>
            <pc:docMk/>
            <pc:sldMk cId="1285449588" sldId="256"/>
            <ac:spMk id="368" creationId="{AC58F2A2-24CC-4362-AB12-45D703BDF2CD}"/>
          </ac:spMkLst>
        </pc:spChg>
        <pc:spChg chg="mod">
          <ac:chgData name="MIRANDA Alejandro" userId="28ae6e67-f40b-475e-9709-c2be4535329c" providerId="ADAL" clId="{BD26680B-E224-49EB-84A9-8406788BC873}" dt="2024-01-12T16:34:20.284" v="73" actId="20577"/>
          <ac:spMkLst>
            <pc:docMk/>
            <pc:sldMk cId="1285449588" sldId="256"/>
            <ac:spMk id="419" creationId="{C7EA8925-3DD6-41B0-B5B9-BF6EDFE04CDD}"/>
          </ac:spMkLst>
        </pc:spChg>
        <pc:spChg chg="mod">
          <ac:chgData name="MIRANDA Alejandro" userId="28ae6e67-f40b-475e-9709-c2be4535329c" providerId="ADAL" clId="{BD26680B-E224-49EB-84A9-8406788BC873}" dt="2024-01-12T16:34:23.719" v="75" actId="20577"/>
          <ac:spMkLst>
            <pc:docMk/>
            <pc:sldMk cId="1285449588" sldId="256"/>
            <ac:spMk id="443" creationId="{FD36B21D-5B38-4F1D-9690-D0373FB374D8}"/>
          </ac:spMkLst>
        </pc:spChg>
        <pc:spChg chg="mod">
          <ac:chgData name="MIRANDA Alejandro" userId="28ae6e67-f40b-475e-9709-c2be4535329c" providerId="ADAL" clId="{BD26680B-E224-49EB-84A9-8406788BC873}" dt="2024-01-12T16:52:56.685" v="227" actId="20577"/>
          <ac:spMkLst>
            <pc:docMk/>
            <pc:sldMk cId="1285449588" sldId="256"/>
            <ac:spMk id="444" creationId="{7761D947-3CF6-4F51-BA2C-3B83D50F5EB9}"/>
          </ac:spMkLst>
        </pc:spChg>
        <pc:spChg chg="mod">
          <ac:chgData name="MIRANDA Alejandro" userId="28ae6e67-f40b-475e-9709-c2be4535329c" providerId="ADAL" clId="{BD26680B-E224-49EB-84A9-8406788BC873}" dt="2024-01-12T16:35:44.199" v="92" actId="20577"/>
          <ac:spMkLst>
            <pc:docMk/>
            <pc:sldMk cId="1285449588" sldId="256"/>
            <ac:spMk id="446" creationId="{591213AA-5B38-4668-971F-D34C441EFA3E}"/>
          </ac:spMkLst>
        </pc:spChg>
        <pc:spChg chg="mod">
          <ac:chgData name="MIRANDA Alejandro" userId="28ae6e67-f40b-475e-9709-c2be4535329c" providerId="ADAL" clId="{BD26680B-E224-49EB-84A9-8406788BC873}" dt="2024-01-12T16:36:11.389" v="106" actId="20577"/>
          <ac:spMkLst>
            <pc:docMk/>
            <pc:sldMk cId="1285449588" sldId="256"/>
            <ac:spMk id="448" creationId="{ABB7B557-BAD2-482A-892E-181774F41209}"/>
          </ac:spMkLst>
        </pc:spChg>
        <pc:spChg chg="mod">
          <ac:chgData name="MIRANDA Alejandro" userId="28ae6e67-f40b-475e-9709-c2be4535329c" providerId="ADAL" clId="{BD26680B-E224-49EB-84A9-8406788BC873}" dt="2024-01-12T16:42:27.467" v="212" actId="14100"/>
          <ac:spMkLst>
            <pc:docMk/>
            <pc:sldMk cId="1285449588" sldId="256"/>
            <ac:spMk id="457" creationId="{7A4A007B-72A8-4AA6-BD40-B436E264B126}"/>
          </ac:spMkLst>
        </pc:spChg>
        <pc:spChg chg="mod">
          <ac:chgData name="MIRANDA Alejandro" userId="28ae6e67-f40b-475e-9709-c2be4535329c" providerId="ADAL" clId="{BD26680B-E224-49EB-84A9-8406788BC873}" dt="2024-01-12T16:42:36.568" v="217" actId="1036"/>
          <ac:spMkLst>
            <pc:docMk/>
            <pc:sldMk cId="1285449588" sldId="256"/>
            <ac:spMk id="460" creationId="{50648500-DD9C-451D-BA33-C5A0C4DE51FF}"/>
          </ac:spMkLst>
        </pc:spChg>
        <pc:picChg chg="add mod">
          <ac:chgData name="MIRANDA Alejandro" userId="28ae6e67-f40b-475e-9709-c2be4535329c" providerId="ADAL" clId="{BD26680B-E224-49EB-84A9-8406788BC873}" dt="2024-01-12T16:39:21.454" v="157" actId="27614"/>
          <ac:picMkLst>
            <pc:docMk/>
            <pc:sldMk cId="1285449588" sldId="256"/>
            <ac:picMk id="5" creationId="{B959FEDC-B79D-1C6D-2B08-E850BEF5D67A}"/>
          </ac:picMkLst>
        </pc:picChg>
        <pc:picChg chg="add mod">
          <ac:chgData name="MIRANDA Alejandro" userId="28ae6e67-f40b-475e-9709-c2be4535329c" providerId="ADAL" clId="{BD26680B-E224-49EB-84A9-8406788BC873}" dt="2024-01-12T16:39:39.891" v="162" actId="1076"/>
          <ac:picMkLst>
            <pc:docMk/>
            <pc:sldMk cId="1285449588" sldId="256"/>
            <ac:picMk id="12" creationId="{5CB91E62-E637-DDE7-73EB-B5CA59380BE2}"/>
          </ac:picMkLst>
        </pc:picChg>
        <pc:picChg chg="del">
          <ac:chgData name="MIRANDA Alejandro" userId="28ae6e67-f40b-475e-9709-c2be4535329c" providerId="ADAL" clId="{BD26680B-E224-49EB-84A9-8406788BC873}" dt="2024-01-12T16:33:25.420" v="56" actId="478"/>
          <ac:picMkLst>
            <pc:docMk/>
            <pc:sldMk cId="1285449588" sldId="256"/>
            <ac:picMk id="22" creationId="{23C1AA54-40A4-3C54-7E9D-F8D8F72B7A5B}"/>
          </ac:picMkLst>
        </pc:picChg>
        <pc:picChg chg="del">
          <ac:chgData name="MIRANDA Alejandro" userId="28ae6e67-f40b-475e-9709-c2be4535329c" providerId="ADAL" clId="{BD26680B-E224-49EB-84A9-8406788BC873}" dt="2024-01-12T16:39:15.197" v="154" actId="478"/>
          <ac:picMkLst>
            <pc:docMk/>
            <pc:sldMk cId="1285449588" sldId="256"/>
            <ac:picMk id="34" creationId="{1F66290B-5E5C-2871-47BC-73B9BE2B7019}"/>
          </ac:picMkLst>
        </pc:picChg>
        <pc:picChg chg="del">
          <ac:chgData name="MIRANDA Alejandro" userId="28ae6e67-f40b-475e-9709-c2be4535329c" providerId="ADAL" clId="{BD26680B-E224-49EB-84A9-8406788BC873}" dt="2024-01-12T16:39:35.411" v="158" actId="478"/>
          <ac:picMkLst>
            <pc:docMk/>
            <pc:sldMk cId="1285449588" sldId="256"/>
            <ac:picMk id="36" creationId="{3C0145EB-AA59-41C0-597B-F1CF11B4F460}"/>
          </ac:picMkLst>
        </pc:picChg>
        <pc:picChg chg="del">
          <ac:chgData name="MIRANDA Alejandro" userId="28ae6e67-f40b-475e-9709-c2be4535329c" providerId="ADAL" clId="{BD26680B-E224-49EB-84A9-8406788BC873}" dt="2024-01-12T16:41:15.442" v="195" actId="478"/>
          <ac:picMkLst>
            <pc:docMk/>
            <pc:sldMk cId="1285449588" sldId="256"/>
            <ac:picMk id="37" creationId="{44ED4749-6475-E177-685C-B2D0D1BD447F}"/>
          </ac:picMkLst>
        </pc:picChg>
        <pc:picChg chg="add mod">
          <ac:chgData name="MIRANDA Alejandro" userId="28ae6e67-f40b-475e-9709-c2be4535329c" providerId="ADAL" clId="{BD26680B-E224-49EB-84A9-8406788BC873}" dt="2024-01-12T16:34:12.607" v="66" actId="732"/>
          <ac:picMkLst>
            <pc:docMk/>
            <pc:sldMk cId="1285449588" sldId="256"/>
            <ac:picMk id="1026" creationId="{CA9D56FD-E5A8-B494-0815-8932C73AD1E7}"/>
          </ac:picMkLst>
        </pc:picChg>
        <pc:picChg chg="add mod">
          <ac:chgData name="MIRANDA Alejandro" userId="28ae6e67-f40b-475e-9709-c2be4535329c" providerId="ADAL" clId="{BD26680B-E224-49EB-84A9-8406788BC873}" dt="2024-01-12T16:41:56.069" v="200" actId="1076"/>
          <ac:picMkLst>
            <pc:docMk/>
            <pc:sldMk cId="1285449588" sldId="256"/>
            <ac:picMk id="1028" creationId="{981D310E-0D6F-6B4B-CF34-8CAFFFFDD931}"/>
          </ac:picMkLst>
        </pc:picChg>
        <pc:cxnChg chg="mod">
          <ac:chgData name="MIRANDA Alejandro" userId="28ae6e67-f40b-475e-9709-c2be4535329c" providerId="ADAL" clId="{BD26680B-E224-49EB-84A9-8406788BC873}" dt="2024-01-12T16:30:49.035" v="46" actId="208"/>
          <ac:cxnSpMkLst>
            <pc:docMk/>
            <pc:sldMk cId="1285449588" sldId="256"/>
            <ac:cxnSpMk id="10" creationId="{F4BAFB26-7D66-4616-972A-2149D6645362}"/>
          </ac:cxnSpMkLst>
        </pc:cxnChg>
        <pc:cxnChg chg="mod">
          <ac:chgData name="MIRANDA Alejandro" userId="28ae6e67-f40b-475e-9709-c2be4535329c" providerId="ADAL" clId="{BD26680B-E224-49EB-84A9-8406788BC873}" dt="2024-01-12T16:30:43.814" v="43" actId="208"/>
          <ac:cxnSpMkLst>
            <pc:docMk/>
            <pc:sldMk cId="1285449588" sldId="256"/>
            <ac:cxnSpMk id="15" creationId="{8C60AF76-6A0E-4988-9438-5A6A920641E0}"/>
          </ac:cxnSpMkLst>
        </pc:cxnChg>
        <pc:cxnChg chg="mod">
          <ac:chgData name="MIRANDA Alejandro" userId="28ae6e67-f40b-475e-9709-c2be4535329c" providerId="ADAL" clId="{BD26680B-E224-49EB-84A9-8406788BC873}" dt="2024-01-12T16:42:09.965" v="203" actId="208"/>
          <ac:cxnSpMkLst>
            <pc:docMk/>
            <pc:sldMk cId="1285449588" sldId="256"/>
            <ac:cxnSpMk id="458" creationId="{BC71BDEB-84F3-45DF-A907-402E8891B17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43794"/>
            <a:ext cx="6609239" cy="3496839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275485"/>
            <a:ext cx="5831681" cy="2425002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65E-73F2-402B-B4CB-1A56C74D8D79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D9E-F261-4222-B9A5-B36E8CA80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102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65E-73F2-402B-B4CB-1A56C74D8D79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D9E-F261-4222-B9A5-B36E8CA80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682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34756"/>
            <a:ext cx="1676608" cy="851192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34756"/>
            <a:ext cx="4932630" cy="851192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65E-73F2-402B-B4CB-1A56C74D8D79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D9E-F261-4222-B9A5-B36E8CA80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846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65E-73F2-402B-B4CB-1A56C74D8D79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D9E-F261-4222-B9A5-B36E8CA80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703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04056"/>
            <a:ext cx="6706433" cy="4178071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721654"/>
            <a:ext cx="6706433" cy="2197149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65E-73F2-402B-B4CB-1A56C74D8D79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D9E-F261-4222-B9A5-B36E8CA80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09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673780"/>
            <a:ext cx="3304619" cy="637289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673780"/>
            <a:ext cx="3304619" cy="637289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65E-73F2-402B-B4CB-1A56C74D8D79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D9E-F261-4222-B9A5-B36E8CA80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980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34758"/>
            <a:ext cx="6706433" cy="1941398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462203"/>
            <a:ext cx="3289432" cy="1206688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668891"/>
            <a:ext cx="3289432" cy="539638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462203"/>
            <a:ext cx="3305632" cy="1206688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668891"/>
            <a:ext cx="3305632" cy="539638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65E-73F2-402B-B4CB-1A56C74D8D79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D9E-F261-4222-B9A5-B36E8CA80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986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65E-73F2-402B-B4CB-1A56C74D8D79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D9E-F261-4222-B9A5-B36E8CA80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114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65E-73F2-402B-B4CB-1A56C74D8D79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D9E-F261-4222-B9A5-B36E8CA80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85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69608"/>
            <a:ext cx="2507825" cy="2343626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46169"/>
            <a:ext cx="3936385" cy="7137830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13234"/>
            <a:ext cx="2507825" cy="5582389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65E-73F2-402B-B4CB-1A56C74D8D79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D9E-F261-4222-B9A5-B36E8CA80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059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69608"/>
            <a:ext cx="2507825" cy="2343626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46169"/>
            <a:ext cx="3936385" cy="7137830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13234"/>
            <a:ext cx="2507825" cy="5582389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65E-73F2-402B-B4CB-1A56C74D8D79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DD9E-F261-4222-B9A5-B36E8CA80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259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34758"/>
            <a:ext cx="6706433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673780"/>
            <a:ext cx="6706433" cy="63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765E-73F2-402B-B4CB-1A56C74D8D79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309407"/>
            <a:ext cx="262425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DD9E-F261-4222-B9A5-B36E8CA801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64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mailto:Tork.gf@essity.com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tienda.tork.mx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dondear rectángulo de una esquina 196">
            <a:extLst>
              <a:ext uri="{FF2B5EF4-FFF2-40B4-BE49-F238E27FC236}">
                <a16:creationId xmlns:a16="http://schemas.microsoft.com/office/drawing/2014/main" id="{5F6DAA10-332A-054B-9055-897D51F78D3A}"/>
              </a:ext>
            </a:extLst>
          </p:cNvPr>
          <p:cNvSpPr/>
          <p:nvPr/>
        </p:nvSpPr>
        <p:spPr>
          <a:xfrm>
            <a:off x="4236854" y="1495184"/>
            <a:ext cx="1187508" cy="287730"/>
          </a:xfrm>
          <a:prstGeom prst="round1Rect">
            <a:avLst>
              <a:gd name="adj" fmla="val 348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sp>
        <p:nvSpPr>
          <p:cNvPr id="83" name="Redondear rectángulo de una esquina 82">
            <a:extLst>
              <a:ext uri="{FF2B5EF4-FFF2-40B4-BE49-F238E27FC236}">
                <a16:creationId xmlns:a16="http://schemas.microsoft.com/office/drawing/2014/main" id="{7ECE5048-9776-354E-8D38-74ED691FF9D7}"/>
              </a:ext>
            </a:extLst>
          </p:cNvPr>
          <p:cNvSpPr/>
          <p:nvPr/>
        </p:nvSpPr>
        <p:spPr>
          <a:xfrm>
            <a:off x="388754" y="1494402"/>
            <a:ext cx="1187508" cy="287730"/>
          </a:xfrm>
          <a:prstGeom prst="round1Rect">
            <a:avLst>
              <a:gd name="adj" fmla="val 348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2255939-68D0-4B4B-856E-DA5A72C7B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702" y="-42773"/>
            <a:ext cx="3236984" cy="1337428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4BAFB26-7D66-4616-972A-2149D6645362}"/>
              </a:ext>
            </a:extLst>
          </p:cNvPr>
          <p:cNvCxnSpPr>
            <a:cxnSpLocks/>
          </p:cNvCxnSpPr>
          <p:nvPr/>
        </p:nvCxnSpPr>
        <p:spPr>
          <a:xfrm flipV="1">
            <a:off x="387796" y="1777708"/>
            <a:ext cx="2873710" cy="44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9376FE9-BDE3-44A8-976E-9518267E71B2}"/>
              </a:ext>
            </a:extLst>
          </p:cNvPr>
          <p:cNvSpPr txBox="1"/>
          <p:nvPr/>
        </p:nvSpPr>
        <p:spPr>
          <a:xfrm>
            <a:off x="397317" y="1490518"/>
            <a:ext cx="1086792" cy="2951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MX" sz="1318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Repuesto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C60AF76-6A0E-4988-9438-5A6A920641E0}"/>
              </a:ext>
            </a:extLst>
          </p:cNvPr>
          <p:cNvCxnSpPr>
            <a:cxnSpLocks/>
          </p:cNvCxnSpPr>
          <p:nvPr/>
        </p:nvCxnSpPr>
        <p:spPr>
          <a:xfrm>
            <a:off x="4235896" y="1781754"/>
            <a:ext cx="28758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0CD6980-3040-417E-BED9-4FD3E3509AC3}"/>
              </a:ext>
            </a:extLst>
          </p:cNvPr>
          <p:cNvSpPr txBox="1"/>
          <p:nvPr/>
        </p:nvSpPr>
        <p:spPr>
          <a:xfrm>
            <a:off x="4261107" y="1489754"/>
            <a:ext cx="976141" cy="2951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1318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Empaque</a:t>
            </a:r>
          </a:p>
        </p:txBody>
      </p:sp>
      <p:sp>
        <p:nvSpPr>
          <p:cNvPr id="280" name="CuadroTexto 279">
            <a:extLst>
              <a:ext uri="{FF2B5EF4-FFF2-40B4-BE49-F238E27FC236}">
                <a16:creationId xmlns:a16="http://schemas.microsoft.com/office/drawing/2014/main" id="{DC670DF0-8434-4B53-988E-37C16CB9DB91}"/>
              </a:ext>
            </a:extLst>
          </p:cNvPr>
          <p:cNvSpPr txBox="1"/>
          <p:nvPr/>
        </p:nvSpPr>
        <p:spPr>
          <a:xfrm>
            <a:off x="354454" y="1852267"/>
            <a:ext cx="1927382" cy="2612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1098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EAN 13: 7702026143657</a:t>
            </a:r>
          </a:p>
        </p:txBody>
      </p:sp>
      <p:sp>
        <p:nvSpPr>
          <p:cNvPr id="308" name="CuadroTexto 307">
            <a:extLst>
              <a:ext uri="{FF2B5EF4-FFF2-40B4-BE49-F238E27FC236}">
                <a16:creationId xmlns:a16="http://schemas.microsoft.com/office/drawing/2014/main" id="{2AF3E62E-F67E-4B91-86CC-D1E7BC079FAF}"/>
              </a:ext>
            </a:extLst>
          </p:cNvPr>
          <p:cNvSpPr txBox="1"/>
          <p:nvPr/>
        </p:nvSpPr>
        <p:spPr>
          <a:xfrm>
            <a:off x="5269308" y="6484942"/>
            <a:ext cx="1710924" cy="430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1098" dirty="0">
                <a:solidFill>
                  <a:srgbClr val="00205B"/>
                </a:solidFill>
                <a:latin typeface="HelveticaNeueLT Std" panose="020B0604020202020204" pitchFamily="34" charset="0"/>
              </a:rPr>
              <a:t>Descubre todo nuestro</a:t>
            </a:r>
          </a:p>
          <a:p>
            <a:r>
              <a:rPr lang="es-MX" sz="1098" dirty="0">
                <a:solidFill>
                  <a:srgbClr val="00205B"/>
                </a:solidFill>
                <a:latin typeface="HelveticaNeueLT Std" panose="020B0604020202020204" pitchFamily="34" charset="0"/>
              </a:rPr>
              <a:t>Catálogo de Productos</a:t>
            </a:r>
          </a:p>
        </p:txBody>
      </p:sp>
      <p:sp>
        <p:nvSpPr>
          <p:cNvPr id="309" name="CuadroTexto 308">
            <a:extLst>
              <a:ext uri="{FF2B5EF4-FFF2-40B4-BE49-F238E27FC236}">
                <a16:creationId xmlns:a16="http://schemas.microsoft.com/office/drawing/2014/main" id="{3570AF39-0E0E-48E3-8CEC-AF959749ED3A}"/>
              </a:ext>
            </a:extLst>
          </p:cNvPr>
          <p:cNvSpPr txBox="1"/>
          <p:nvPr/>
        </p:nvSpPr>
        <p:spPr>
          <a:xfrm>
            <a:off x="5267108" y="6816340"/>
            <a:ext cx="1555385" cy="2951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1318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¡Escanea ahora</a:t>
            </a:r>
            <a:r>
              <a:rPr lang="es-MX" sz="1318" dirty="0">
                <a:solidFill>
                  <a:srgbClr val="00205B"/>
                </a:solidFill>
                <a:latin typeface="HelveticaNeueLT Std" panose="020B0604020202020204" pitchFamily="34" charset="0"/>
              </a:rPr>
              <a:t>!</a:t>
            </a:r>
          </a:p>
        </p:txBody>
      </p:sp>
      <p:sp>
        <p:nvSpPr>
          <p:cNvPr id="316" name="CuadroTexto 315">
            <a:extLst>
              <a:ext uri="{FF2B5EF4-FFF2-40B4-BE49-F238E27FC236}">
                <a16:creationId xmlns:a16="http://schemas.microsoft.com/office/drawing/2014/main" id="{31DBA059-8924-4FCD-BFF6-DB0F640986B3}"/>
              </a:ext>
            </a:extLst>
          </p:cNvPr>
          <p:cNvSpPr txBox="1"/>
          <p:nvPr/>
        </p:nvSpPr>
        <p:spPr>
          <a:xfrm>
            <a:off x="651013" y="9625541"/>
            <a:ext cx="6903337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800" b="1" u="sng" dirty="0">
                <a:solidFill>
                  <a:srgbClr val="00205B"/>
                </a:solidFill>
                <a:latin typeface="HelveticaNeueLT Std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wwww.familiainstitucional</a:t>
            </a:r>
            <a:r>
              <a:rPr lang="es-MX" sz="800" b="1" u="sng" dirty="0">
                <a:solidFill>
                  <a:srgbClr val="00205B"/>
                </a:solidFill>
                <a:latin typeface="HelveticaNeueLT Std" panose="020B0604020202020204" pitchFamily="34" charset="0"/>
              </a:rPr>
              <a:t>.com </a:t>
            </a:r>
            <a:r>
              <a:rPr lang="es-MX" sz="8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/ </a:t>
            </a:r>
            <a:r>
              <a:rPr lang="es-MX" sz="800" b="1" u="sng" dirty="0">
                <a:solidFill>
                  <a:srgbClr val="00205B"/>
                </a:solidFill>
                <a:latin typeface="HelveticaNeueLT Std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Tork.gf@essity.com</a:t>
            </a:r>
            <a:r>
              <a:rPr lang="es-MX" sz="8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 / Línea </a:t>
            </a:r>
            <a:r>
              <a:rPr lang="es-MX" sz="800" b="1" dirty="0" err="1">
                <a:solidFill>
                  <a:srgbClr val="00205B"/>
                </a:solidFill>
                <a:latin typeface="HelveticaNeueLT Std" panose="020B0604020202020204" pitchFamily="34" charset="0"/>
              </a:rPr>
              <a:t>Tork</a:t>
            </a:r>
            <a:r>
              <a:rPr lang="es-MX" sz="8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 Colombia: </a:t>
            </a:r>
            <a:r>
              <a:rPr lang="es-MX" sz="800" dirty="0">
                <a:solidFill>
                  <a:srgbClr val="00205B"/>
                </a:solidFill>
                <a:latin typeface="HelveticaNeueLT Std" panose="020B0604020202020204" pitchFamily="34" charset="0"/>
              </a:rPr>
              <a:t>01 8000 515151 </a:t>
            </a:r>
            <a:r>
              <a:rPr lang="es-MX" sz="8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/ Línea </a:t>
            </a:r>
            <a:r>
              <a:rPr lang="es-MX" sz="800" b="1" dirty="0" err="1">
                <a:solidFill>
                  <a:srgbClr val="00205B"/>
                </a:solidFill>
                <a:latin typeface="HelveticaNeueLT Std" panose="020B0604020202020204" pitchFamily="34" charset="0"/>
              </a:rPr>
              <a:t>Tork</a:t>
            </a:r>
            <a:r>
              <a:rPr lang="es-MX" sz="8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 Ecuador: </a:t>
            </a:r>
            <a:r>
              <a:rPr lang="es-MX" sz="800" dirty="0">
                <a:solidFill>
                  <a:srgbClr val="00205B"/>
                </a:solidFill>
                <a:latin typeface="HelveticaNeueLT Std" panose="020B0604020202020204" pitchFamily="34" charset="0"/>
              </a:rPr>
              <a:t>1</a:t>
            </a:r>
            <a:r>
              <a:rPr lang="es-MX" sz="8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 </a:t>
            </a:r>
            <a:r>
              <a:rPr lang="es-MX" sz="800" dirty="0">
                <a:solidFill>
                  <a:srgbClr val="00205B"/>
                </a:solidFill>
                <a:latin typeface="HelveticaNeueLT Std" panose="020B0604020202020204" pitchFamily="34" charset="0"/>
              </a:rPr>
              <a:t>800 100200</a:t>
            </a:r>
          </a:p>
        </p:txBody>
      </p:sp>
      <p:sp>
        <p:nvSpPr>
          <p:cNvPr id="265" name="CuadroTexto 264">
            <a:extLst>
              <a:ext uri="{FF2B5EF4-FFF2-40B4-BE49-F238E27FC236}">
                <a16:creationId xmlns:a16="http://schemas.microsoft.com/office/drawing/2014/main" id="{94BA239E-411F-4293-A7B6-E621BC8B1357}"/>
              </a:ext>
            </a:extLst>
          </p:cNvPr>
          <p:cNvSpPr txBox="1"/>
          <p:nvPr/>
        </p:nvSpPr>
        <p:spPr>
          <a:xfrm>
            <a:off x="4259434" y="1850308"/>
            <a:ext cx="1927382" cy="2612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1098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ITF 14: 17702026143654</a:t>
            </a:r>
          </a:p>
        </p:txBody>
      </p:sp>
      <p:sp>
        <p:nvSpPr>
          <p:cNvPr id="356" name="CuadroTexto 355">
            <a:extLst>
              <a:ext uri="{FF2B5EF4-FFF2-40B4-BE49-F238E27FC236}">
                <a16:creationId xmlns:a16="http://schemas.microsoft.com/office/drawing/2014/main" id="{BF630D6E-635D-4C59-92A0-9E127C629B12}"/>
              </a:ext>
            </a:extLst>
          </p:cNvPr>
          <p:cNvSpPr txBox="1"/>
          <p:nvPr/>
        </p:nvSpPr>
        <p:spPr>
          <a:xfrm>
            <a:off x="4079874" y="2397594"/>
            <a:ext cx="1385485" cy="978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Empaque secundario:</a:t>
            </a:r>
          </a:p>
        </p:txBody>
      </p:sp>
      <p:sp>
        <p:nvSpPr>
          <p:cNvPr id="357" name="CuadroTexto 356">
            <a:extLst>
              <a:ext uri="{FF2B5EF4-FFF2-40B4-BE49-F238E27FC236}">
                <a16:creationId xmlns:a16="http://schemas.microsoft.com/office/drawing/2014/main" id="{C684A5CD-6905-410F-A0F6-595232C43FB4}"/>
              </a:ext>
            </a:extLst>
          </p:cNvPr>
          <p:cNvSpPr txBox="1"/>
          <p:nvPr/>
        </p:nvSpPr>
        <p:spPr>
          <a:xfrm>
            <a:off x="4089412" y="2582382"/>
            <a:ext cx="135197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Largo x ancho x alto:</a:t>
            </a:r>
          </a:p>
        </p:txBody>
      </p:sp>
      <p:sp>
        <p:nvSpPr>
          <p:cNvPr id="358" name="CuadroTexto 357">
            <a:extLst>
              <a:ext uri="{FF2B5EF4-FFF2-40B4-BE49-F238E27FC236}">
                <a16:creationId xmlns:a16="http://schemas.microsoft.com/office/drawing/2014/main" id="{09D1BEC6-6741-49AE-880D-03303347411D}"/>
              </a:ext>
            </a:extLst>
          </p:cNvPr>
          <p:cNvSpPr txBox="1"/>
          <p:nvPr/>
        </p:nvSpPr>
        <p:spPr>
          <a:xfrm>
            <a:off x="4089901" y="2898172"/>
            <a:ext cx="1233279" cy="88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Volumen caja:</a:t>
            </a:r>
          </a:p>
        </p:txBody>
      </p:sp>
      <p:sp>
        <p:nvSpPr>
          <p:cNvPr id="359" name="CuadroTexto 358">
            <a:extLst>
              <a:ext uri="{FF2B5EF4-FFF2-40B4-BE49-F238E27FC236}">
                <a16:creationId xmlns:a16="http://schemas.microsoft.com/office/drawing/2014/main" id="{D4E8EF44-D8D6-4E47-83A3-AE3D211ACEB3}"/>
              </a:ext>
            </a:extLst>
          </p:cNvPr>
          <p:cNvSpPr txBox="1"/>
          <p:nvPr/>
        </p:nvSpPr>
        <p:spPr>
          <a:xfrm>
            <a:off x="4081710" y="3067836"/>
            <a:ext cx="135967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Cajas por tendido:</a:t>
            </a:r>
          </a:p>
        </p:txBody>
      </p:sp>
      <p:sp>
        <p:nvSpPr>
          <p:cNvPr id="361" name="CuadroTexto 360">
            <a:extLst>
              <a:ext uri="{FF2B5EF4-FFF2-40B4-BE49-F238E27FC236}">
                <a16:creationId xmlns:a16="http://schemas.microsoft.com/office/drawing/2014/main" id="{DDEE25FB-67EF-4981-B95D-A31EFB4BD23B}"/>
              </a:ext>
            </a:extLst>
          </p:cNvPr>
          <p:cNvSpPr txBox="1"/>
          <p:nvPr/>
        </p:nvSpPr>
        <p:spPr>
          <a:xfrm>
            <a:off x="5497781" y="2312609"/>
            <a:ext cx="216729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LDPE (#4) - empaque 100% reciclable</a:t>
            </a:r>
          </a:p>
        </p:txBody>
      </p:sp>
      <p:sp>
        <p:nvSpPr>
          <p:cNvPr id="362" name="CuadroTexto 361">
            <a:extLst>
              <a:ext uri="{FF2B5EF4-FFF2-40B4-BE49-F238E27FC236}">
                <a16:creationId xmlns:a16="http://schemas.microsoft.com/office/drawing/2014/main" id="{1DE60760-C318-4E88-A600-76BE9E15B2A1}"/>
              </a:ext>
            </a:extLst>
          </p:cNvPr>
          <p:cNvSpPr txBox="1"/>
          <p:nvPr/>
        </p:nvSpPr>
        <p:spPr>
          <a:xfrm>
            <a:off x="5497781" y="2586937"/>
            <a:ext cx="132355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55.5 x 37 x 19.5 cm</a:t>
            </a:r>
          </a:p>
        </p:txBody>
      </p:sp>
      <p:sp>
        <p:nvSpPr>
          <p:cNvPr id="363" name="CuadroTexto 362">
            <a:extLst>
              <a:ext uri="{FF2B5EF4-FFF2-40B4-BE49-F238E27FC236}">
                <a16:creationId xmlns:a16="http://schemas.microsoft.com/office/drawing/2014/main" id="{B506A6B0-10BE-4A06-BA92-1B980887639A}"/>
              </a:ext>
            </a:extLst>
          </p:cNvPr>
          <p:cNvSpPr txBox="1"/>
          <p:nvPr/>
        </p:nvSpPr>
        <p:spPr>
          <a:xfrm>
            <a:off x="5497781" y="2828163"/>
            <a:ext cx="92521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0.04 m</a:t>
            </a:r>
            <a:r>
              <a:rPr lang="es-MX" sz="900" baseline="30000" dirty="0">
                <a:solidFill>
                  <a:srgbClr val="00205B"/>
                </a:solidFill>
                <a:latin typeface="HelveticaNeueLT Std" panose="020B0604020202020204" pitchFamily="34" charset="0"/>
              </a:rPr>
              <a:t>3</a:t>
            </a:r>
          </a:p>
        </p:txBody>
      </p:sp>
      <p:sp>
        <p:nvSpPr>
          <p:cNvPr id="364" name="CuadroTexto 363">
            <a:extLst>
              <a:ext uri="{FF2B5EF4-FFF2-40B4-BE49-F238E27FC236}">
                <a16:creationId xmlns:a16="http://schemas.microsoft.com/office/drawing/2014/main" id="{FF51C02E-EFD4-43D7-9DFF-7A079A0DC7CD}"/>
              </a:ext>
            </a:extLst>
          </p:cNvPr>
          <p:cNvSpPr txBox="1"/>
          <p:nvPr/>
        </p:nvSpPr>
        <p:spPr>
          <a:xfrm>
            <a:off x="5497781" y="3060744"/>
            <a:ext cx="92521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00205B"/>
                </a:solidFill>
                <a:latin typeface="HelveticaNeueLT Std" panose="020B0604020202020204" pitchFamily="34" charset="0"/>
              </a:defRPr>
            </a:lvl1pPr>
          </a:lstStyle>
          <a:p>
            <a:r>
              <a:rPr lang="es-MX" dirty="0"/>
              <a:t>6 cajas</a:t>
            </a:r>
          </a:p>
        </p:txBody>
      </p:sp>
      <p:cxnSp>
        <p:nvCxnSpPr>
          <p:cNvPr id="371" name="Conector recto 370">
            <a:extLst>
              <a:ext uri="{FF2B5EF4-FFF2-40B4-BE49-F238E27FC236}">
                <a16:creationId xmlns:a16="http://schemas.microsoft.com/office/drawing/2014/main" id="{F04AF97B-3DF1-491B-9287-615B9989377D}"/>
              </a:ext>
            </a:extLst>
          </p:cNvPr>
          <p:cNvCxnSpPr>
            <a:cxnSpLocks/>
          </p:cNvCxnSpPr>
          <p:nvPr/>
        </p:nvCxnSpPr>
        <p:spPr>
          <a:xfrm>
            <a:off x="4058585" y="3066695"/>
            <a:ext cx="2617264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3" name="Conector recto 372">
            <a:extLst>
              <a:ext uri="{FF2B5EF4-FFF2-40B4-BE49-F238E27FC236}">
                <a16:creationId xmlns:a16="http://schemas.microsoft.com/office/drawing/2014/main" id="{5AF7C059-B3C2-4B53-9DD9-E4F83F1CE538}"/>
              </a:ext>
            </a:extLst>
          </p:cNvPr>
          <p:cNvCxnSpPr>
            <a:cxnSpLocks/>
          </p:cNvCxnSpPr>
          <p:nvPr/>
        </p:nvCxnSpPr>
        <p:spPr>
          <a:xfrm>
            <a:off x="4058587" y="2820741"/>
            <a:ext cx="2617264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4" name="Conector recto 373">
            <a:extLst>
              <a:ext uri="{FF2B5EF4-FFF2-40B4-BE49-F238E27FC236}">
                <a16:creationId xmlns:a16="http://schemas.microsoft.com/office/drawing/2014/main" id="{BE3ACFED-A0FE-49F2-9E23-3B680ADE34C9}"/>
              </a:ext>
            </a:extLst>
          </p:cNvPr>
          <p:cNvCxnSpPr>
            <a:cxnSpLocks/>
          </p:cNvCxnSpPr>
          <p:nvPr/>
        </p:nvCxnSpPr>
        <p:spPr>
          <a:xfrm>
            <a:off x="4058583" y="2574575"/>
            <a:ext cx="2634005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B8E9EC5-84C4-F94D-B82A-1F8E1617F601}"/>
              </a:ext>
            </a:extLst>
          </p:cNvPr>
          <p:cNvCxnSpPr>
            <a:cxnSpLocks/>
          </p:cNvCxnSpPr>
          <p:nvPr/>
        </p:nvCxnSpPr>
        <p:spPr>
          <a:xfrm>
            <a:off x="3738799" y="1492153"/>
            <a:ext cx="9182" cy="5992632"/>
          </a:xfrm>
          <a:prstGeom prst="line">
            <a:avLst/>
          </a:prstGeom>
          <a:ln w="28575" cap="rnd">
            <a:solidFill>
              <a:srgbClr val="C5C5C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>
            <a:extLst>
              <a:ext uri="{FF2B5EF4-FFF2-40B4-BE49-F238E27FC236}">
                <a16:creationId xmlns:a16="http://schemas.microsoft.com/office/drawing/2014/main" id="{7499E2CA-AE14-48DD-9EA3-F52C592320A9}"/>
              </a:ext>
            </a:extLst>
          </p:cNvPr>
          <p:cNvGrpSpPr/>
          <p:nvPr/>
        </p:nvGrpSpPr>
        <p:grpSpPr>
          <a:xfrm>
            <a:off x="4249036" y="6327791"/>
            <a:ext cx="916468" cy="912380"/>
            <a:chOff x="3878456" y="6683479"/>
            <a:chExt cx="834338" cy="830616"/>
          </a:xfrm>
        </p:grpSpPr>
        <p:grpSp>
          <p:nvGrpSpPr>
            <p:cNvPr id="236" name="Grupo 235">
              <a:extLst>
                <a:ext uri="{FF2B5EF4-FFF2-40B4-BE49-F238E27FC236}">
                  <a16:creationId xmlns:a16="http://schemas.microsoft.com/office/drawing/2014/main" id="{8ACA5C47-4472-4CCB-9F3C-0E679495A28A}"/>
                </a:ext>
              </a:extLst>
            </p:cNvPr>
            <p:cNvGrpSpPr/>
            <p:nvPr/>
          </p:nvGrpSpPr>
          <p:grpSpPr>
            <a:xfrm>
              <a:off x="4538046" y="6683479"/>
              <a:ext cx="165798" cy="184908"/>
              <a:chOff x="4723448" y="5674872"/>
              <a:chExt cx="165798" cy="184908"/>
            </a:xfrm>
          </p:grpSpPr>
          <p:cxnSp>
            <p:nvCxnSpPr>
              <p:cNvPr id="234" name="Conector recto 233">
                <a:extLst>
                  <a:ext uri="{FF2B5EF4-FFF2-40B4-BE49-F238E27FC236}">
                    <a16:creationId xmlns:a16="http://schemas.microsoft.com/office/drawing/2014/main" id="{758A7C19-E3D3-43EF-BF91-DDEE811653D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794942" y="5767326"/>
                <a:ext cx="184908" cy="0"/>
              </a:xfrm>
              <a:prstGeom prst="line">
                <a:avLst/>
              </a:prstGeom>
              <a:ln>
                <a:solidFill>
                  <a:srgbClr val="C5C5C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Conector recto 234">
                <a:extLst>
                  <a:ext uri="{FF2B5EF4-FFF2-40B4-BE49-F238E27FC236}">
                    <a16:creationId xmlns:a16="http://schemas.microsoft.com/office/drawing/2014/main" id="{FBEFF089-3295-4CDB-A9D8-F87D083A43A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806347" y="5598669"/>
                <a:ext cx="0" cy="165798"/>
              </a:xfrm>
              <a:prstGeom prst="line">
                <a:avLst/>
              </a:prstGeom>
              <a:ln>
                <a:solidFill>
                  <a:srgbClr val="C5C5C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upo 236">
              <a:extLst>
                <a:ext uri="{FF2B5EF4-FFF2-40B4-BE49-F238E27FC236}">
                  <a16:creationId xmlns:a16="http://schemas.microsoft.com/office/drawing/2014/main" id="{105FD0CF-973A-49FE-8ECD-DB825A349CBD}"/>
                </a:ext>
              </a:extLst>
            </p:cNvPr>
            <p:cNvGrpSpPr/>
            <p:nvPr/>
          </p:nvGrpSpPr>
          <p:grpSpPr>
            <a:xfrm rot="16200000">
              <a:off x="3888011" y="6680620"/>
              <a:ext cx="165798" cy="184908"/>
              <a:chOff x="4723448" y="5674872"/>
              <a:chExt cx="165798" cy="184908"/>
            </a:xfrm>
          </p:grpSpPr>
          <p:cxnSp>
            <p:nvCxnSpPr>
              <p:cNvPr id="238" name="Conector recto 237">
                <a:extLst>
                  <a:ext uri="{FF2B5EF4-FFF2-40B4-BE49-F238E27FC236}">
                    <a16:creationId xmlns:a16="http://schemas.microsoft.com/office/drawing/2014/main" id="{BECB3564-E349-4780-B6D2-4251D8E89D5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794942" y="5767326"/>
                <a:ext cx="184908" cy="0"/>
              </a:xfrm>
              <a:prstGeom prst="line">
                <a:avLst/>
              </a:prstGeom>
              <a:ln>
                <a:solidFill>
                  <a:srgbClr val="C5C5C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Conector recto 238">
                <a:extLst>
                  <a:ext uri="{FF2B5EF4-FFF2-40B4-BE49-F238E27FC236}">
                    <a16:creationId xmlns:a16="http://schemas.microsoft.com/office/drawing/2014/main" id="{70B6EE35-9A57-4F47-AE0E-BB526DDFF3C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806347" y="5598669"/>
                <a:ext cx="0" cy="165798"/>
              </a:xfrm>
              <a:prstGeom prst="line">
                <a:avLst/>
              </a:prstGeom>
              <a:ln>
                <a:solidFill>
                  <a:srgbClr val="C5C5C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upo 239">
              <a:extLst>
                <a:ext uri="{FF2B5EF4-FFF2-40B4-BE49-F238E27FC236}">
                  <a16:creationId xmlns:a16="http://schemas.microsoft.com/office/drawing/2014/main" id="{93F7333F-118C-4896-968C-5B5E386CDD41}"/>
                </a:ext>
              </a:extLst>
            </p:cNvPr>
            <p:cNvGrpSpPr/>
            <p:nvPr/>
          </p:nvGrpSpPr>
          <p:grpSpPr>
            <a:xfrm rot="10800000">
              <a:off x="3885152" y="7329187"/>
              <a:ext cx="165798" cy="184908"/>
              <a:chOff x="4723448" y="5674872"/>
              <a:chExt cx="165798" cy="184908"/>
            </a:xfrm>
          </p:grpSpPr>
          <p:cxnSp>
            <p:nvCxnSpPr>
              <p:cNvPr id="241" name="Conector recto 240">
                <a:extLst>
                  <a:ext uri="{FF2B5EF4-FFF2-40B4-BE49-F238E27FC236}">
                    <a16:creationId xmlns:a16="http://schemas.microsoft.com/office/drawing/2014/main" id="{8A3C2B89-378A-4DF0-9AD4-1DD9CFDE110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794942" y="5767326"/>
                <a:ext cx="184908" cy="0"/>
              </a:xfrm>
              <a:prstGeom prst="line">
                <a:avLst/>
              </a:prstGeom>
              <a:ln>
                <a:solidFill>
                  <a:srgbClr val="C5C5C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Conector recto 241">
                <a:extLst>
                  <a:ext uri="{FF2B5EF4-FFF2-40B4-BE49-F238E27FC236}">
                    <a16:creationId xmlns:a16="http://schemas.microsoft.com/office/drawing/2014/main" id="{E8AB8B88-1750-4149-9A6A-3261AECF588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806347" y="5598669"/>
                <a:ext cx="0" cy="165798"/>
              </a:xfrm>
              <a:prstGeom prst="line">
                <a:avLst/>
              </a:prstGeom>
              <a:ln>
                <a:solidFill>
                  <a:srgbClr val="C5C5C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upo 242">
              <a:extLst>
                <a:ext uri="{FF2B5EF4-FFF2-40B4-BE49-F238E27FC236}">
                  <a16:creationId xmlns:a16="http://schemas.microsoft.com/office/drawing/2014/main" id="{9869B62F-DD05-475B-9461-71148E36CCD0}"/>
                </a:ext>
              </a:extLst>
            </p:cNvPr>
            <p:cNvGrpSpPr/>
            <p:nvPr/>
          </p:nvGrpSpPr>
          <p:grpSpPr>
            <a:xfrm rot="5400000">
              <a:off x="4537441" y="7329370"/>
              <a:ext cx="165798" cy="184908"/>
              <a:chOff x="4723448" y="5674872"/>
              <a:chExt cx="165798" cy="184908"/>
            </a:xfrm>
          </p:grpSpPr>
          <p:cxnSp>
            <p:nvCxnSpPr>
              <p:cNvPr id="244" name="Conector recto 243">
                <a:extLst>
                  <a:ext uri="{FF2B5EF4-FFF2-40B4-BE49-F238E27FC236}">
                    <a16:creationId xmlns:a16="http://schemas.microsoft.com/office/drawing/2014/main" id="{DFB25303-1032-4833-A749-87F627C9E63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794942" y="5767326"/>
                <a:ext cx="184908" cy="0"/>
              </a:xfrm>
              <a:prstGeom prst="line">
                <a:avLst/>
              </a:prstGeom>
              <a:ln>
                <a:solidFill>
                  <a:srgbClr val="C5C5C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Conector recto 244">
                <a:extLst>
                  <a:ext uri="{FF2B5EF4-FFF2-40B4-BE49-F238E27FC236}">
                    <a16:creationId xmlns:a16="http://schemas.microsoft.com/office/drawing/2014/main" id="{C6E21802-7852-4A08-93FA-8C2BFDF7A7C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806347" y="5598669"/>
                <a:ext cx="0" cy="165798"/>
              </a:xfrm>
              <a:prstGeom prst="line">
                <a:avLst/>
              </a:prstGeom>
              <a:ln>
                <a:solidFill>
                  <a:srgbClr val="C5C5C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CuadroTexto 92">
            <a:extLst>
              <a:ext uri="{FF2B5EF4-FFF2-40B4-BE49-F238E27FC236}">
                <a16:creationId xmlns:a16="http://schemas.microsoft.com/office/drawing/2014/main" id="{1F736F4F-5184-4063-9C2B-8376EB5D1B6A}"/>
              </a:ext>
            </a:extLst>
          </p:cNvPr>
          <p:cNvSpPr txBox="1"/>
          <p:nvPr/>
        </p:nvSpPr>
        <p:spPr>
          <a:xfrm>
            <a:off x="4264807" y="271888"/>
            <a:ext cx="3014882" cy="10064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2200" dirty="0" err="1">
                <a:solidFill>
                  <a:srgbClr val="00205B"/>
                </a:solidFill>
                <a:latin typeface="HelveticaNeueLT Std" panose="020B0604020202020204" pitchFamily="34" charset="0"/>
                <a:cs typeface="Gotham Bold" pitchFamily="50" charset="0"/>
              </a:rPr>
              <a:t>Tork</a:t>
            </a:r>
            <a:r>
              <a:rPr lang="es-MX" sz="2200" b="1" baseline="30000" dirty="0">
                <a:solidFill>
                  <a:srgbClr val="00205B"/>
                </a:solidFill>
                <a:latin typeface="HelveticaNeueLT Std" panose="020B0604020202020204" pitchFamily="34" charset="0"/>
                <a:cs typeface="Gotham Bold" pitchFamily="50" charset="0"/>
              </a:rPr>
              <a:t> ® </a:t>
            </a:r>
            <a:r>
              <a:rPr lang="es-MX" sz="2200" dirty="0" err="1">
                <a:solidFill>
                  <a:srgbClr val="00205B"/>
                </a:solidFill>
                <a:latin typeface="HelveticaNeueLT Std" panose="020B0604020202020204" pitchFamily="34" charset="0"/>
              </a:rPr>
              <a:t>Reflex</a:t>
            </a:r>
            <a:r>
              <a:rPr lang="es-MX" sz="2200" b="1" baseline="30000" dirty="0">
                <a:solidFill>
                  <a:srgbClr val="00205B"/>
                </a:solidFill>
                <a:latin typeface="HelveticaNeueLT Std" panose="020B0604020202020204" pitchFamily="34" charset="0"/>
                <a:cs typeface="Gotham Bold" pitchFamily="50" charset="0"/>
              </a:rPr>
              <a:t> </a:t>
            </a:r>
            <a:r>
              <a:rPr lang="es-MX" sz="2200" baseline="30000" dirty="0">
                <a:solidFill>
                  <a:srgbClr val="00205B"/>
                </a:solidFill>
                <a:latin typeface="HelveticaNeueLT Std" panose="020B0604020202020204" pitchFamily="34" charset="0"/>
                <a:cs typeface="Gotham Bold" pitchFamily="50" charset="0"/>
              </a:rPr>
              <a:t>TM</a:t>
            </a:r>
            <a:br>
              <a:rPr lang="es-MX" sz="2200" b="1" baseline="30000" dirty="0">
                <a:solidFill>
                  <a:srgbClr val="00205B"/>
                </a:solidFill>
                <a:latin typeface="HelveticaNeueLT Std" panose="020B0604020202020204" pitchFamily="34" charset="0"/>
                <a:cs typeface="Gotham Bold" pitchFamily="50" charset="0"/>
              </a:rPr>
            </a:br>
            <a:r>
              <a:rPr lang="es-MX" sz="22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Limpión de Papel</a:t>
            </a:r>
          </a:p>
          <a:p>
            <a:r>
              <a:rPr lang="es-MX" sz="1540" dirty="0">
                <a:solidFill>
                  <a:srgbClr val="00205B"/>
                </a:solidFill>
                <a:latin typeface="HelveticaNeueLT Std" panose="020B0604020202020204" pitchFamily="34" charset="0"/>
              </a:rPr>
              <a:t>Código: 74168</a:t>
            </a:r>
          </a:p>
        </p:txBody>
      </p:sp>
      <p:sp>
        <p:nvSpPr>
          <p:cNvPr id="419" name="CuadroTexto 418">
            <a:extLst>
              <a:ext uri="{FF2B5EF4-FFF2-40B4-BE49-F238E27FC236}">
                <a16:creationId xmlns:a16="http://schemas.microsoft.com/office/drawing/2014/main" id="{C7EA8925-3DD6-41B0-B5B9-BF6EDFE04CDD}"/>
              </a:ext>
            </a:extLst>
          </p:cNvPr>
          <p:cNvSpPr txBox="1"/>
          <p:nvPr/>
        </p:nvSpPr>
        <p:spPr>
          <a:xfrm>
            <a:off x="1888485" y="3692678"/>
            <a:ext cx="70983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Natural </a:t>
            </a:r>
          </a:p>
        </p:txBody>
      </p:sp>
      <p:cxnSp>
        <p:nvCxnSpPr>
          <p:cNvPr id="420" name="Conector recto 419">
            <a:extLst>
              <a:ext uri="{FF2B5EF4-FFF2-40B4-BE49-F238E27FC236}">
                <a16:creationId xmlns:a16="http://schemas.microsoft.com/office/drawing/2014/main" id="{9C783527-A30F-4706-9067-6354A9640459}"/>
              </a:ext>
            </a:extLst>
          </p:cNvPr>
          <p:cNvCxnSpPr>
            <a:cxnSpLocks/>
          </p:cNvCxnSpPr>
          <p:nvPr/>
        </p:nvCxnSpPr>
        <p:spPr>
          <a:xfrm>
            <a:off x="388413" y="4425102"/>
            <a:ext cx="2748371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2" name="Conector recto 421">
            <a:extLst>
              <a:ext uri="{FF2B5EF4-FFF2-40B4-BE49-F238E27FC236}">
                <a16:creationId xmlns:a16="http://schemas.microsoft.com/office/drawing/2014/main" id="{A442530E-0AB8-4583-AF81-6AA9FEACB62F}"/>
              </a:ext>
            </a:extLst>
          </p:cNvPr>
          <p:cNvCxnSpPr>
            <a:cxnSpLocks/>
          </p:cNvCxnSpPr>
          <p:nvPr/>
        </p:nvCxnSpPr>
        <p:spPr>
          <a:xfrm>
            <a:off x="397962" y="4679750"/>
            <a:ext cx="2749487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3" name="Conector recto 422">
            <a:extLst>
              <a:ext uri="{FF2B5EF4-FFF2-40B4-BE49-F238E27FC236}">
                <a16:creationId xmlns:a16="http://schemas.microsoft.com/office/drawing/2014/main" id="{9FAA3843-53AD-4F42-9414-C4281AB5408F}"/>
              </a:ext>
            </a:extLst>
          </p:cNvPr>
          <p:cNvCxnSpPr>
            <a:cxnSpLocks/>
          </p:cNvCxnSpPr>
          <p:nvPr/>
        </p:nvCxnSpPr>
        <p:spPr>
          <a:xfrm>
            <a:off x="397962" y="4909980"/>
            <a:ext cx="2750344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4" name="Conector recto 423">
            <a:extLst>
              <a:ext uri="{FF2B5EF4-FFF2-40B4-BE49-F238E27FC236}">
                <a16:creationId xmlns:a16="http://schemas.microsoft.com/office/drawing/2014/main" id="{660267EF-7976-4621-8332-AF63406AC8DB}"/>
              </a:ext>
            </a:extLst>
          </p:cNvPr>
          <p:cNvCxnSpPr>
            <a:cxnSpLocks/>
          </p:cNvCxnSpPr>
          <p:nvPr/>
        </p:nvCxnSpPr>
        <p:spPr>
          <a:xfrm>
            <a:off x="397959" y="5145214"/>
            <a:ext cx="2742344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6" name="CuadroTexto 425">
            <a:extLst>
              <a:ext uri="{FF2B5EF4-FFF2-40B4-BE49-F238E27FC236}">
                <a16:creationId xmlns:a16="http://schemas.microsoft.com/office/drawing/2014/main" id="{123F5A60-79EA-4311-8EB4-E50B49F7C733}"/>
              </a:ext>
            </a:extLst>
          </p:cNvPr>
          <p:cNvSpPr txBox="1"/>
          <p:nvPr/>
        </p:nvSpPr>
        <p:spPr>
          <a:xfrm>
            <a:off x="419095" y="3690098"/>
            <a:ext cx="64798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Color: </a:t>
            </a:r>
          </a:p>
        </p:txBody>
      </p:sp>
      <p:cxnSp>
        <p:nvCxnSpPr>
          <p:cNvPr id="427" name="Conector recto 426">
            <a:extLst>
              <a:ext uri="{FF2B5EF4-FFF2-40B4-BE49-F238E27FC236}">
                <a16:creationId xmlns:a16="http://schemas.microsoft.com/office/drawing/2014/main" id="{764F8B86-5BEE-460A-B430-D63A1E718AE6}"/>
              </a:ext>
            </a:extLst>
          </p:cNvPr>
          <p:cNvCxnSpPr>
            <a:cxnSpLocks/>
          </p:cNvCxnSpPr>
          <p:nvPr/>
        </p:nvCxnSpPr>
        <p:spPr>
          <a:xfrm>
            <a:off x="388410" y="4179148"/>
            <a:ext cx="2748372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8" name="Conector recto 427">
            <a:extLst>
              <a:ext uri="{FF2B5EF4-FFF2-40B4-BE49-F238E27FC236}">
                <a16:creationId xmlns:a16="http://schemas.microsoft.com/office/drawing/2014/main" id="{AEBC5A44-5F3C-4AA0-9640-5077301491AC}"/>
              </a:ext>
            </a:extLst>
          </p:cNvPr>
          <p:cNvCxnSpPr>
            <a:cxnSpLocks/>
          </p:cNvCxnSpPr>
          <p:nvPr/>
        </p:nvCxnSpPr>
        <p:spPr>
          <a:xfrm>
            <a:off x="388410" y="3932982"/>
            <a:ext cx="2765112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2" name="CuadroTexto 431">
            <a:extLst>
              <a:ext uri="{FF2B5EF4-FFF2-40B4-BE49-F238E27FC236}">
                <a16:creationId xmlns:a16="http://schemas.microsoft.com/office/drawing/2014/main" id="{20895C1F-EF7E-4053-B89A-F2EE76E694DB}"/>
              </a:ext>
            </a:extLst>
          </p:cNvPr>
          <p:cNvSpPr txBox="1"/>
          <p:nvPr/>
        </p:nvSpPr>
        <p:spPr>
          <a:xfrm>
            <a:off x="417791" y="3935938"/>
            <a:ext cx="109748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Piezas x caja:</a:t>
            </a:r>
          </a:p>
        </p:txBody>
      </p:sp>
      <p:sp>
        <p:nvSpPr>
          <p:cNvPr id="433" name="CuadroTexto 432">
            <a:extLst>
              <a:ext uri="{FF2B5EF4-FFF2-40B4-BE49-F238E27FC236}">
                <a16:creationId xmlns:a16="http://schemas.microsoft.com/office/drawing/2014/main" id="{DB9ABAC6-03BB-44E9-B145-52B2EAB4BF73}"/>
              </a:ext>
            </a:extLst>
          </p:cNvPr>
          <p:cNvSpPr txBox="1"/>
          <p:nvPr/>
        </p:nvSpPr>
        <p:spPr>
          <a:xfrm>
            <a:off x="419099" y="4188252"/>
            <a:ext cx="135197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Largo x ancho rollo:</a:t>
            </a:r>
          </a:p>
        </p:txBody>
      </p:sp>
      <p:sp>
        <p:nvSpPr>
          <p:cNvPr id="435" name="CuadroTexto 434">
            <a:extLst>
              <a:ext uri="{FF2B5EF4-FFF2-40B4-BE49-F238E27FC236}">
                <a16:creationId xmlns:a16="http://schemas.microsoft.com/office/drawing/2014/main" id="{38B481D3-829B-4999-B729-03F360D4F7C5}"/>
              </a:ext>
            </a:extLst>
          </p:cNvPr>
          <p:cNvSpPr txBox="1"/>
          <p:nvPr/>
        </p:nvSpPr>
        <p:spPr>
          <a:xfrm>
            <a:off x="422523" y="4436618"/>
            <a:ext cx="129844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Capas:</a:t>
            </a:r>
          </a:p>
        </p:txBody>
      </p:sp>
      <p:sp>
        <p:nvSpPr>
          <p:cNvPr id="436" name="CuadroTexto 435">
            <a:extLst>
              <a:ext uri="{FF2B5EF4-FFF2-40B4-BE49-F238E27FC236}">
                <a16:creationId xmlns:a16="http://schemas.microsoft.com/office/drawing/2014/main" id="{3961C4EB-C0AF-40F6-9950-2808CFBADD43}"/>
              </a:ext>
            </a:extLst>
          </p:cNvPr>
          <p:cNvSpPr txBox="1"/>
          <p:nvPr/>
        </p:nvSpPr>
        <p:spPr>
          <a:xfrm>
            <a:off x="419890" y="4678933"/>
            <a:ext cx="126131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Diámetro rollo:</a:t>
            </a:r>
          </a:p>
        </p:txBody>
      </p:sp>
      <p:sp>
        <p:nvSpPr>
          <p:cNvPr id="437" name="CuadroTexto 436">
            <a:extLst>
              <a:ext uri="{FF2B5EF4-FFF2-40B4-BE49-F238E27FC236}">
                <a16:creationId xmlns:a16="http://schemas.microsoft.com/office/drawing/2014/main" id="{1C943C4D-8BA2-455E-BF3B-CA4C548FA058}"/>
              </a:ext>
            </a:extLst>
          </p:cNvPr>
          <p:cNvSpPr txBox="1"/>
          <p:nvPr/>
        </p:nvSpPr>
        <p:spPr>
          <a:xfrm>
            <a:off x="420786" y="4917068"/>
            <a:ext cx="157287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Peso aproximado rollo:</a:t>
            </a:r>
          </a:p>
        </p:txBody>
      </p:sp>
      <p:sp>
        <p:nvSpPr>
          <p:cNvPr id="443" name="CuadroTexto 442">
            <a:extLst>
              <a:ext uri="{FF2B5EF4-FFF2-40B4-BE49-F238E27FC236}">
                <a16:creationId xmlns:a16="http://schemas.microsoft.com/office/drawing/2014/main" id="{FD36B21D-5B38-4F1D-9690-D0373FB374D8}"/>
              </a:ext>
            </a:extLst>
          </p:cNvPr>
          <p:cNvSpPr txBox="1"/>
          <p:nvPr/>
        </p:nvSpPr>
        <p:spPr>
          <a:xfrm>
            <a:off x="1890577" y="3947583"/>
            <a:ext cx="63193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6 rollos</a:t>
            </a:r>
          </a:p>
        </p:txBody>
      </p:sp>
      <p:sp>
        <p:nvSpPr>
          <p:cNvPr id="444" name="CuadroTexto 443">
            <a:extLst>
              <a:ext uri="{FF2B5EF4-FFF2-40B4-BE49-F238E27FC236}">
                <a16:creationId xmlns:a16="http://schemas.microsoft.com/office/drawing/2014/main" id="{7761D947-3CF6-4F51-BA2C-3B83D50F5EB9}"/>
              </a:ext>
            </a:extLst>
          </p:cNvPr>
          <p:cNvSpPr txBox="1"/>
          <p:nvPr/>
        </p:nvSpPr>
        <p:spPr>
          <a:xfrm>
            <a:off x="1876426" y="4187677"/>
            <a:ext cx="112337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150 m x 19.2 cm</a:t>
            </a:r>
          </a:p>
        </p:txBody>
      </p:sp>
      <p:sp>
        <p:nvSpPr>
          <p:cNvPr id="446" name="CuadroTexto 445">
            <a:extLst>
              <a:ext uri="{FF2B5EF4-FFF2-40B4-BE49-F238E27FC236}">
                <a16:creationId xmlns:a16="http://schemas.microsoft.com/office/drawing/2014/main" id="{591213AA-5B38-4668-971F-D34C441EFA3E}"/>
              </a:ext>
            </a:extLst>
          </p:cNvPr>
          <p:cNvSpPr txBox="1"/>
          <p:nvPr/>
        </p:nvSpPr>
        <p:spPr>
          <a:xfrm>
            <a:off x="1903666" y="4444553"/>
            <a:ext cx="1166579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2 capas</a:t>
            </a:r>
          </a:p>
        </p:txBody>
      </p:sp>
      <p:sp>
        <p:nvSpPr>
          <p:cNvPr id="448" name="CuadroTexto 447">
            <a:extLst>
              <a:ext uri="{FF2B5EF4-FFF2-40B4-BE49-F238E27FC236}">
                <a16:creationId xmlns:a16="http://schemas.microsoft.com/office/drawing/2014/main" id="{ABB7B557-BAD2-482A-892E-181774F41209}"/>
              </a:ext>
            </a:extLst>
          </p:cNvPr>
          <p:cNvSpPr txBox="1"/>
          <p:nvPr/>
        </p:nvSpPr>
        <p:spPr>
          <a:xfrm>
            <a:off x="1898087" y="4917194"/>
            <a:ext cx="925219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1.16 Kg</a:t>
            </a:r>
          </a:p>
        </p:txBody>
      </p:sp>
      <p:cxnSp>
        <p:nvCxnSpPr>
          <p:cNvPr id="454" name="Conector recto 453">
            <a:extLst>
              <a:ext uri="{FF2B5EF4-FFF2-40B4-BE49-F238E27FC236}">
                <a16:creationId xmlns:a16="http://schemas.microsoft.com/office/drawing/2014/main" id="{426E198A-D344-41CA-9E93-358E4BECFE6E}"/>
              </a:ext>
            </a:extLst>
          </p:cNvPr>
          <p:cNvCxnSpPr>
            <a:cxnSpLocks/>
          </p:cNvCxnSpPr>
          <p:nvPr/>
        </p:nvCxnSpPr>
        <p:spPr>
          <a:xfrm>
            <a:off x="4057310" y="3299955"/>
            <a:ext cx="2617264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6" name="Conector recto 455">
            <a:extLst>
              <a:ext uri="{FF2B5EF4-FFF2-40B4-BE49-F238E27FC236}">
                <a16:creationId xmlns:a16="http://schemas.microsoft.com/office/drawing/2014/main" id="{F8D1E1B3-B10A-4536-82A1-AF0F32987A86}"/>
              </a:ext>
            </a:extLst>
          </p:cNvPr>
          <p:cNvCxnSpPr>
            <a:cxnSpLocks/>
          </p:cNvCxnSpPr>
          <p:nvPr/>
        </p:nvCxnSpPr>
        <p:spPr>
          <a:xfrm>
            <a:off x="340365" y="6153919"/>
            <a:ext cx="7092006" cy="0"/>
          </a:xfrm>
          <a:prstGeom prst="line">
            <a:avLst/>
          </a:prstGeom>
          <a:ln w="28575" cap="rnd">
            <a:solidFill>
              <a:srgbClr val="C5C5C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Redondear rectángulo de una esquina 82">
            <a:extLst>
              <a:ext uri="{FF2B5EF4-FFF2-40B4-BE49-F238E27FC236}">
                <a16:creationId xmlns:a16="http://schemas.microsoft.com/office/drawing/2014/main" id="{7A4A007B-72A8-4AA6-BD40-B436E264B126}"/>
              </a:ext>
            </a:extLst>
          </p:cNvPr>
          <p:cNvSpPr/>
          <p:nvPr/>
        </p:nvSpPr>
        <p:spPr>
          <a:xfrm flipV="1">
            <a:off x="334954" y="7557770"/>
            <a:ext cx="1535002" cy="281435"/>
          </a:xfrm>
          <a:prstGeom prst="round1Rect">
            <a:avLst>
              <a:gd name="adj" fmla="val 348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458" name="Conector recto 457">
            <a:extLst>
              <a:ext uri="{FF2B5EF4-FFF2-40B4-BE49-F238E27FC236}">
                <a16:creationId xmlns:a16="http://schemas.microsoft.com/office/drawing/2014/main" id="{BC71BDEB-84F3-45DF-A907-402E8891B17E}"/>
              </a:ext>
            </a:extLst>
          </p:cNvPr>
          <p:cNvCxnSpPr>
            <a:cxnSpLocks/>
          </p:cNvCxnSpPr>
          <p:nvPr/>
        </p:nvCxnSpPr>
        <p:spPr>
          <a:xfrm>
            <a:off x="336996" y="7551107"/>
            <a:ext cx="7103014" cy="200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0" name="CuadroTexto 459">
            <a:extLst>
              <a:ext uri="{FF2B5EF4-FFF2-40B4-BE49-F238E27FC236}">
                <a16:creationId xmlns:a16="http://schemas.microsoft.com/office/drawing/2014/main" id="{50648500-DD9C-451D-BA33-C5A0C4DE51FF}"/>
              </a:ext>
            </a:extLst>
          </p:cNvPr>
          <p:cNvSpPr txBox="1"/>
          <p:nvPr/>
        </p:nvSpPr>
        <p:spPr>
          <a:xfrm>
            <a:off x="361713" y="7545224"/>
            <a:ext cx="1401740" cy="2951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MX" sz="1318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Dispensadores</a:t>
            </a:r>
          </a:p>
        </p:txBody>
      </p:sp>
      <p:sp>
        <p:nvSpPr>
          <p:cNvPr id="365" name="CuadroTexto 364">
            <a:extLst>
              <a:ext uri="{FF2B5EF4-FFF2-40B4-BE49-F238E27FC236}">
                <a16:creationId xmlns:a16="http://schemas.microsoft.com/office/drawing/2014/main" id="{1EFEC8AF-B6A8-4581-A579-B1DEAF662E0F}"/>
              </a:ext>
            </a:extLst>
          </p:cNvPr>
          <p:cNvSpPr txBox="1"/>
          <p:nvPr/>
        </p:nvSpPr>
        <p:spPr>
          <a:xfrm>
            <a:off x="4089412" y="3590373"/>
            <a:ext cx="111591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Peso bruto caja:</a:t>
            </a:r>
          </a:p>
        </p:txBody>
      </p:sp>
      <p:sp>
        <p:nvSpPr>
          <p:cNvPr id="368" name="CuadroTexto 367">
            <a:extLst>
              <a:ext uri="{FF2B5EF4-FFF2-40B4-BE49-F238E27FC236}">
                <a16:creationId xmlns:a16="http://schemas.microsoft.com/office/drawing/2014/main" id="{AC58F2A2-24CC-4362-AB12-45D703BDF2CD}"/>
              </a:ext>
            </a:extLst>
          </p:cNvPr>
          <p:cNvSpPr txBox="1"/>
          <p:nvPr/>
        </p:nvSpPr>
        <p:spPr>
          <a:xfrm>
            <a:off x="5520450" y="3575678"/>
            <a:ext cx="92521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6.98 kg</a:t>
            </a:r>
          </a:p>
        </p:txBody>
      </p:sp>
      <p:cxnSp>
        <p:nvCxnSpPr>
          <p:cNvPr id="370" name="Conector recto 369">
            <a:extLst>
              <a:ext uri="{FF2B5EF4-FFF2-40B4-BE49-F238E27FC236}">
                <a16:creationId xmlns:a16="http://schemas.microsoft.com/office/drawing/2014/main" id="{95347183-26E1-4B8B-A3F1-D1CE9D1EE917}"/>
              </a:ext>
            </a:extLst>
          </p:cNvPr>
          <p:cNvCxnSpPr>
            <a:cxnSpLocks/>
          </p:cNvCxnSpPr>
          <p:nvPr/>
        </p:nvCxnSpPr>
        <p:spPr>
          <a:xfrm>
            <a:off x="4065012" y="3819472"/>
            <a:ext cx="2617264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" name="Gráfico 101">
            <a:extLst>
              <a:ext uri="{FF2B5EF4-FFF2-40B4-BE49-F238E27FC236}">
                <a16:creationId xmlns:a16="http://schemas.microsoft.com/office/drawing/2014/main" id="{FA4C0941-B4C0-9F45-9A90-67A9F04EE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410" y="349161"/>
            <a:ext cx="2448360" cy="537790"/>
          </a:xfrm>
          <a:prstGeom prst="rect">
            <a:avLst/>
          </a:prstGeom>
        </p:spPr>
      </p:pic>
      <p:sp>
        <p:nvSpPr>
          <p:cNvPr id="94" name="CuadroTexto 93">
            <a:extLst>
              <a:ext uri="{FF2B5EF4-FFF2-40B4-BE49-F238E27FC236}">
                <a16:creationId xmlns:a16="http://schemas.microsoft.com/office/drawing/2014/main" id="{1C943C4D-8BA2-455E-BF3B-CA4C548FA058}"/>
              </a:ext>
            </a:extLst>
          </p:cNvPr>
          <p:cNvSpPr txBox="1"/>
          <p:nvPr/>
        </p:nvSpPr>
        <p:spPr>
          <a:xfrm>
            <a:off x="393073" y="5417017"/>
            <a:ext cx="138744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kern="1200" dirty="0">
                <a:solidFill>
                  <a:srgbClr val="00205B"/>
                </a:solidFill>
                <a:latin typeface="HelveticaNeueLT Std" panose="020B0604020202020204" pitchFamily="34" charset="0"/>
              </a:rPr>
              <a:t>Certificaciones:</a:t>
            </a:r>
          </a:p>
        </p:txBody>
      </p:sp>
      <p:sp>
        <p:nvSpPr>
          <p:cNvPr id="123" name="CuadroTexto 375">
            <a:extLst>
              <a:ext uri="{FF2B5EF4-FFF2-40B4-BE49-F238E27FC236}">
                <a16:creationId xmlns:a16="http://schemas.microsoft.com/office/drawing/2014/main" id="{CB361FA7-CAA6-994A-990D-7CE8E373F31E}"/>
              </a:ext>
            </a:extLst>
          </p:cNvPr>
          <p:cNvSpPr txBox="1"/>
          <p:nvPr/>
        </p:nvSpPr>
        <p:spPr>
          <a:xfrm>
            <a:off x="3374454" y="8808768"/>
            <a:ext cx="140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latin typeface="HelveticaNeueLT Std" panose="020B0604020202020204" pitchFamily="34" charset="0"/>
              </a:rPr>
              <a:t>81080</a:t>
            </a:r>
          </a:p>
          <a:p>
            <a:pPr algn="ctr"/>
            <a:r>
              <a:rPr lang="es-MX" sz="900" b="1" dirty="0" err="1">
                <a:latin typeface="HelveticaNeueLT Std" panose="020B0604020202020204" pitchFamily="34" charset="0"/>
              </a:rPr>
              <a:t>Tork</a:t>
            </a:r>
            <a:r>
              <a:rPr lang="es-MX" sz="900" b="1" dirty="0">
                <a:latin typeface="HelveticaNeueLT Std" panose="020B0604020202020204" pitchFamily="34" charset="0"/>
              </a:rPr>
              <a:t>® </a:t>
            </a:r>
            <a:r>
              <a:rPr lang="es-MX" sz="900" b="1" dirty="0" err="1">
                <a:latin typeface="HelveticaNeueLT Std" panose="020B0604020202020204" pitchFamily="34" charset="0"/>
              </a:rPr>
              <a:t>Reflex</a:t>
            </a:r>
            <a:r>
              <a:rPr lang="es-MX" sz="900" b="1" dirty="0">
                <a:latin typeface="HelveticaNeueLT Std" panose="020B0604020202020204" pitchFamily="34" charset="0"/>
              </a:rPr>
              <a:t>™ Dispensador de Limpión de Pared</a:t>
            </a:r>
          </a:p>
        </p:txBody>
      </p:sp>
      <p:sp>
        <p:nvSpPr>
          <p:cNvPr id="16" name="CuadroTexto 445">
            <a:extLst>
              <a:ext uri="{FF2B5EF4-FFF2-40B4-BE49-F238E27FC236}">
                <a16:creationId xmlns:a16="http://schemas.microsoft.com/office/drawing/2014/main" id="{B8607023-0801-74D2-8A41-0822715B7A9A}"/>
              </a:ext>
            </a:extLst>
          </p:cNvPr>
          <p:cNvSpPr txBox="1"/>
          <p:nvPr/>
        </p:nvSpPr>
        <p:spPr>
          <a:xfrm>
            <a:off x="1893115" y="4685430"/>
            <a:ext cx="1166579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18.5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301CBE-FC6C-01D0-6565-C4A7F8185851}"/>
              </a:ext>
            </a:extLst>
          </p:cNvPr>
          <p:cNvSpPr txBox="1"/>
          <p:nvPr/>
        </p:nvSpPr>
        <p:spPr>
          <a:xfrm>
            <a:off x="7111779" y="76985"/>
            <a:ext cx="3892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HelveticaNeueLT Std" panose="020B0604020202020204" pitchFamily="34" charset="0"/>
              </a:rPr>
              <a:t>M4</a:t>
            </a:r>
            <a:endParaRPr lang="es-MX" dirty="0">
              <a:solidFill>
                <a:srgbClr val="FF0000"/>
              </a:solidFill>
            </a:endParaRPr>
          </a:p>
        </p:txBody>
      </p:sp>
      <p:cxnSp>
        <p:nvCxnSpPr>
          <p:cNvPr id="2" name="Conector recto 421">
            <a:extLst>
              <a:ext uri="{FF2B5EF4-FFF2-40B4-BE49-F238E27FC236}">
                <a16:creationId xmlns:a16="http://schemas.microsoft.com/office/drawing/2014/main" id="{1D7F243D-0961-3863-91D2-049284B9EA15}"/>
              </a:ext>
            </a:extLst>
          </p:cNvPr>
          <p:cNvCxnSpPr>
            <a:cxnSpLocks/>
          </p:cNvCxnSpPr>
          <p:nvPr/>
        </p:nvCxnSpPr>
        <p:spPr>
          <a:xfrm>
            <a:off x="413584" y="5360572"/>
            <a:ext cx="2749487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CuadroTexto 436">
            <a:extLst>
              <a:ext uri="{FF2B5EF4-FFF2-40B4-BE49-F238E27FC236}">
                <a16:creationId xmlns:a16="http://schemas.microsoft.com/office/drawing/2014/main" id="{3C772EF8-980C-3064-2730-AE5205D31FC6}"/>
              </a:ext>
            </a:extLst>
          </p:cNvPr>
          <p:cNvSpPr txBox="1"/>
          <p:nvPr/>
        </p:nvSpPr>
        <p:spPr>
          <a:xfrm>
            <a:off x="416624" y="5138283"/>
            <a:ext cx="138744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País de origen</a:t>
            </a:r>
          </a:p>
        </p:txBody>
      </p:sp>
      <p:sp>
        <p:nvSpPr>
          <p:cNvPr id="6" name="CuadroTexto 447">
            <a:extLst>
              <a:ext uri="{FF2B5EF4-FFF2-40B4-BE49-F238E27FC236}">
                <a16:creationId xmlns:a16="http://schemas.microsoft.com/office/drawing/2014/main" id="{7F1AFE5E-A997-6E90-A2AB-24A7754E9F83}"/>
              </a:ext>
            </a:extLst>
          </p:cNvPr>
          <p:cNvSpPr txBox="1"/>
          <p:nvPr/>
        </p:nvSpPr>
        <p:spPr>
          <a:xfrm>
            <a:off x="1898086" y="5136255"/>
            <a:ext cx="925219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Colombia</a:t>
            </a:r>
          </a:p>
        </p:txBody>
      </p:sp>
      <p:cxnSp>
        <p:nvCxnSpPr>
          <p:cNvPr id="11" name="Conector recto 427">
            <a:extLst>
              <a:ext uri="{FF2B5EF4-FFF2-40B4-BE49-F238E27FC236}">
                <a16:creationId xmlns:a16="http://schemas.microsoft.com/office/drawing/2014/main" id="{F4FFE850-C22A-B8D4-91D0-192DD701F24E}"/>
              </a:ext>
            </a:extLst>
          </p:cNvPr>
          <p:cNvCxnSpPr>
            <a:cxnSpLocks/>
          </p:cNvCxnSpPr>
          <p:nvPr/>
        </p:nvCxnSpPr>
        <p:spPr>
          <a:xfrm>
            <a:off x="388410" y="3695467"/>
            <a:ext cx="2765112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1BC368D-C0CA-2319-2C6D-E7A457BE2FBA}"/>
              </a:ext>
            </a:extLst>
          </p:cNvPr>
          <p:cNvSpPr txBox="1"/>
          <p:nvPr/>
        </p:nvSpPr>
        <p:spPr>
          <a:xfrm>
            <a:off x="4089412" y="3334685"/>
            <a:ext cx="135967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Tendidos por pallet: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3BB7A33-77E3-D235-B652-9209AD0B02E7}"/>
              </a:ext>
            </a:extLst>
          </p:cNvPr>
          <p:cNvSpPr txBox="1"/>
          <p:nvPr/>
        </p:nvSpPr>
        <p:spPr>
          <a:xfrm>
            <a:off x="5505483" y="3327593"/>
            <a:ext cx="92521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00205B"/>
                </a:solidFill>
                <a:latin typeface="HelveticaNeueLT Std" panose="020B0604020202020204" pitchFamily="34" charset="0"/>
              </a:defRPr>
            </a:lvl1pPr>
          </a:lstStyle>
          <a:p>
            <a:r>
              <a:rPr lang="es-MX" dirty="0"/>
              <a:t>11 cajas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B21C4838-BFAF-00AA-8A95-5793193D6D38}"/>
              </a:ext>
            </a:extLst>
          </p:cNvPr>
          <p:cNvCxnSpPr>
            <a:cxnSpLocks/>
          </p:cNvCxnSpPr>
          <p:nvPr/>
        </p:nvCxnSpPr>
        <p:spPr>
          <a:xfrm>
            <a:off x="4065012" y="3566804"/>
            <a:ext cx="2617264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3E10963-6FF5-4ED2-5BE5-D6CC47D8170F}"/>
              </a:ext>
            </a:extLst>
          </p:cNvPr>
          <p:cNvSpPr txBox="1"/>
          <p:nvPr/>
        </p:nvSpPr>
        <p:spPr>
          <a:xfrm>
            <a:off x="4102682" y="3842043"/>
            <a:ext cx="111591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Peso neto caja: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E69D062-3F1C-578F-C3AA-52D4CB634DFF}"/>
              </a:ext>
            </a:extLst>
          </p:cNvPr>
          <p:cNvSpPr txBox="1"/>
          <p:nvPr/>
        </p:nvSpPr>
        <p:spPr>
          <a:xfrm>
            <a:off x="5533720" y="3827348"/>
            <a:ext cx="92521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6.67 kg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85C8143E-82A6-DCD7-54E3-6AAA98CDB368}"/>
              </a:ext>
            </a:extLst>
          </p:cNvPr>
          <p:cNvCxnSpPr>
            <a:cxnSpLocks/>
          </p:cNvCxnSpPr>
          <p:nvPr/>
        </p:nvCxnSpPr>
        <p:spPr>
          <a:xfrm>
            <a:off x="4078282" y="4071142"/>
            <a:ext cx="2617264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CuadroTexto 447">
            <a:extLst>
              <a:ext uri="{FF2B5EF4-FFF2-40B4-BE49-F238E27FC236}">
                <a16:creationId xmlns:a16="http://schemas.microsoft.com/office/drawing/2014/main" id="{F21A3477-E8CA-B20A-D2C6-5373D9192BE8}"/>
              </a:ext>
            </a:extLst>
          </p:cNvPr>
          <p:cNvSpPr txBox="1"/>
          <p:nvPr/>
        </p:nvSpPr>
        <p:spPr>
          <a:xfrm>
            <a:off x="1888485" y="5466583"/>
            <a:ext cx="1207739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FSC® - C003255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BC75434-09E2-A103-4B9A-7F66473E2C68}"/>
              </a:ext>
            </a:extLst>
          </p:cNvPr>
          <p:cNvSpPr txBox="1"/>
          <p:nvPr/>
        </p:nvSpPr>
        <p:spPr>
          <a:xfrm>
            <a:off x="4102682" y="4071142"/>
            <a:ext cx="122814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Biodegradabilidad: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9988E14-AFB5-6189-FFA7-4721FF8BB52A}"/>
              </a:ext>
            </a:extLst>
          </p:cNvPr>
          <p:cNvSpPr txBox="1"/>
          <p:nvPr/>
        </p:nvSpPr>
        <p:spPr>
          <a:xfrm>
            <a:off x="5496313" y="4122013"/>
            <a:ext cx="2167292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Este producto es considerado</a:t>
            </a:r>
          </a:p>
          <a:p>
            <a:r>
              <a:rPr lang="es-ES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biodegradable, de acuerdo al método estandarizado de la norma ASTM D5338 (se biodegrada más del 70% en 45 días)</a:t>
            </a:r>
            <a:endParaRPr lang="es-MX" sz="900" dirty="0">
              <a:solidFill>
                <a:srgbClr val="00205B"/>
              </a:solidFill>
              <a:latin typeface="HelveticaNeueLT Std" panose="020B0604020202020204" pitchFamily="34" charset="0"/>
            </a:endParaRP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026BF90C-82C6-7538-8EE2-D2CA37F780F4}"/>
              </a:ext>
            </a:extLst>
          </p:cNvPr>
          <p:cNvCxnSpPr>
            <a:cxnSpLocks/>
          </p:cNvCxnSpPr>
          <p:nvPr/>
        </p:nvCxnSpPr>
        <p:spPr>
          <a:xfrm>
            <a:off x="4078282" y="4914463"/>
            <a:ext cx="2617264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5310C80-8707-CAAE-DFB4-20330FBA99C1}"/>
              </a:ext>
            </a:extLst>
          </p:cNvPr>
          <p:cNvSpPr txBox="1"/>
          <p:nvPr/>
        </p:nvSpPr>
        <p:spPr>
          <a:xfrm>
            <a:off x="4093902" y="4931669"/>
            <a:ext cx="122814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900" b="1" dirty="0">
                <a:solidFill>
                  <a:srgbClr val="00205B"/>
                </a:solidFill>
                <a:latin typeface="HelveticaNeueLT Std" panose="020B0604020202020204" pitchFamily="34" charset="0"/>
              </a:rPr>
              <a:t>Vencimiento: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AE647B4-2CE1-AD10-D5FA-8D3E720A2BC5}"/>
              </a:ext>
            </a:extLst>
          </p:cNvPr>
          <p:cNvSpPr txBox="1"/>
          <p:nvPr/>
        </p:nvSpPr>
        <p:spPr>
          <a:xfrm>
            <a:off x="5487533" y="5051789"/>
            <a:ext cx="21760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900" dirty="0">
                <a:solidFill>
                  <a:srgbClr val="00205B"/>
                </a:solidFill>
                <a:latin typeface="HelveticaNeueLT Std" panose="020B0604020202020204" pitchFamily="34" charset="0"/>
              </a:rPr>
              <a:t>El producto tiene una vida útil muy larga si se almacena adecuadamente, se recomienda consumir en los 3 primeros años</a:t>
            </a:r>
            <a:endParaRPr lang="es-MX" sz="900" dirty="0">
              <a:solidFill>
                <a:srgbClr val="00205B"/>
              </a:solidFill>
              <a:latin typeface="HelveticaNeueLT Std" panose="020B0604020202020204" pitchFamily="34" charset="0"/>
            </a:endParaRP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25FB0E86-9514-CA9C-A980-14404E35A5C8}"/>
              </a:ext>
            </a:extLst>
          </p:cNvPr>
          <p:cNvCxnSpPr>
            <a:cxnSpLocks/>
          </p:cNvCxnSpPr>
          <p:nvPr/>
        </p:nvCxnSpPr>
        <p:spPr>
          <a:xfrm>
            <a:off x="4069502" y="5774990"/>
            <a:ext cx="2617264" cy="0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959FEDC-B79D-1C6D-2B08-E850BEF5D6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9" y="6274436"/>
            <a:ext cx="1067421" cy="1067421"/>
          </a:xfrm>
          <a:prstGeom prst="rect">
            <a:avLst/>
          </a:prstGeom>
        </p:spPr>
      </p:pic>
      <p:pic>
        <p:nvPicPr>
          <p:cNvPr id="12" name="Imagen 1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CB91E62-E637-DDE7-73EB-B5CA59380B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61" y="6262780"/>
            <a:ext cx="1108207" cy="11082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D3E8119-57CA-E7D4-82DA-7DEE4F1746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682" y="2204908"/>
            <a:ext cx="2764441" cy="1317987"/>
          </a:xfrm>
          <a:prstGeom prst="rect">
            <a:avLst/>
          </a:prstGeom>
        </p:spPr>
      </p:pic>
      <p:pic>
        <p:nvPicPr>
          <p:cNvPr id="19" name="Imagen 1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271F445-7E19-42E9-4364-667784F59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6" y="6295980"/>
            <a:ext cx="1021406" cy="1021406"/>
          </a:xfrm>
          <a:prstGeom prst="rect">
            <a:avLst/>
          </a:prstGeom>
        </p:spPr>
      </p:pic>
      <p:pic>
        <p:nvPicPr>
          <p:cNvPr id="22" name="Imagen 2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ABC63C1-49B8-826E-DDA4-C6F7DC7BC2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13" y="6262780"/>
            <a:ext cx="1123404" cy="1123404"/>
          </a:xfrm>
          <a:prstGeom prst="rect">
            <a:avLst/>
          </a:prstGeom>
        </p:spPr>
      </p:pic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301ED988-A677-4389-681C-AC1895FAACFA}"/>
              </a:ext>
            </a:extLst>
          </p:cNvPr>
          <p:cNvCxnSpPr>
            <a:cxnSpLocks/>
          </p:cNvCxnSpPr>
          <p:nvPr/>
        </p:nvCxnSpPr>
        <p:spPr>
          <a:xfrm>
            <a:off x="1927045" y="6332385"/>
            <a:ext cx="0" cy="935044"/>
          </a:xfrm>
          <a:prstGeom prst="line">
            <a:avLst/>
          </a:prstGeom>
          <a:ln w="19050" cap="rnd">
            <a:solidFill>
              <a:srgbClr val="00205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39CCA987-2BE7-7B67-528A-51575AAE0406}"/>
              </a:ext>
            </a:extLst>
          </p:cNvPr>
          <p:cNvCxnSpPr>
            <a:cxnSpLocks/>
          </p:cNvCxnSpPr>
          <p:nvPr/>
        </p:nvCxnSpPr>
        <p:spPr>
          <a:xfrm>
            <a:off x="2840818" y="6337593"/>
            <a:ext cx="0" cy="935044"/>
          </a:xfrm>
          <a:prstGeom prst="line">
            <a:avLst/>
          </a:prstGeom>
          <a:ln w="19050" cap="rnd">
            <a:solidFill>
              <a:srgbClr val="00205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67697FF7-4A7D-724C-7ECF-C84E237B7C13}"/>
              </a:ext>
            </a:extLst>
          </p:cNvPr>
          <p:cNvCxnSpPr>
            <a:cxnSpLocks/>
          </p:cNvCxnSpPr>
          <p:nvPr/>
        </p:nvCxnSpPr>
        <p:spPr>
          <a:xfrm>
            <a:off x="945500" y="6332385"/>
            <a:ext cx="0" cy="935044"/>
          </a:xfrm>
          <a:prstGeom prst="line">
            <a:avLst/>
          </a:prstGeom>
          <a:ln w="19050" cap="rnd">
            <a:solidFill>
              <a:srgbClr val="00205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n 46" descr="Imagen que contiene taza, interior, tabla, plástico&#10;&#10;Descripción generada automáticamente">
            <a:extLst>
              <a:ext uri="{FF2B5EF4-FFF2-40B4-BE49-F238E27FC236}">
                <a16:creationId xmlns:a16="http://schemas.microsoft.com/office/drawing/2014/main" id="{01298F4C-3A9C-D3D6-E583-61C3DE68B0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07" y="7473009"/>
            <a:ext cx="2139805" cy="154622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3E2698F-8CCB-C92B-948E-CB25AD7AF3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0978" y="6395729"/>
            <a:ext cx="791548" cy="79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49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f5fd22-b50a-4b1d-b552-0ca1efca18a6">
      <Terms xmlns="http://schemas.microsoft.com/office/infopath/2007/PartnerControls"/>
    </lcf76f155ced4ddcb4097134ff3c332f>
    <TaxCatchAll xmlns="ae5bf66d-cc9f-4706-9173-9cce6f83165f" xsi:nil="true"/>
    <HideFromDelve xmlns="dc6ffee2-e55d-4009-a95d-aa81f14b6c75">false</HideFromDelv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55F21A0E93463429D182D41A5232FE7" ma:contentTypeVersion="17" ma:contentTypeDescription="Crear nuevo documento." ma:contentTypeScope="" ma:versionID="4bc69a741581d6907abcecf30e409cbf">
  <xsd:schema xmlns:xsd="http://www.w3.org/2001/XMLSchema" xmlns:xs="http://www.w3.org/2001/XMLSchema" xmlns:p="http://schemas.microsoft.com/office/2006/metadata/properties" xmlns:ns2="dc6ffee2-e55d-4009-a95d-aa81f14b6c75" xmlns:ns3="1ff5fd22-b50a-4b1d-b552-0ca1efca18a6" xmlns:ns4="ae5bf66d-cc9f-4706-9173-9cce6f83165f" targetNamespace="http://schemas.microsoft.com/office/2006/metadata/properties" ma:root="true" ma:fieldsID="d7b1aaacc9d8dc590953c9cc573dd53f" ns2:_="" ns3:_="" ns4:_="">
    <xsd:import namespace="dc6ffee2-e55d-4009-a95d-aa81f14b6c75"/>
    <xsd:import namespace="1ff5fd22-b50a-4b1d-b552-0ca1efca18a6"/>
    <xsd:import namespace="ae5bf66d-cc9f-4706-9173-9cce6f83165f"/>
    <xsd:element name="properties">
      <xsd:complexType>
        <xsd:sequence>
          <xsd:element name="documentManagement">
            <xsd:complexType>
              <xsd:all>
                <xsd:element ref="ns2:HideFromDelve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ffee2-e55d-4009-a95d-aa81f14b6c75" elementFormDefault="qualified">
    <xsd:import namespace="http://schemas.microsoft.com/office/2006/documentManagement/types"/>
    <xsd:import namespace="http://schemas.microsoft.com/office/infopath/2007/PartnerControls"/>
    <xsd:element name="HideFromDelve" ma:index="8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5fd22-b50a-4b1d-b552-0ca1efca18a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0" nillable="true" ma:taxonomy="true" ma:internalName="lcf76f155ced4ddcb4097134ff3c332f" ma:taxonomyFieldName="MediaServiceImageTags" ma:displayName="Etiquetas de imagen" ma:readOnly="false" ma:fieldId="{5cf76f15-5ced-4ddc-b409-7134ff3c332f}" ma:taxonomyMulti="true" ma:sspId="082e87e1-ab12-4a6e-aa89-33ae313578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bf66d-cc9f-4706-9173-9cce6f83165f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c6bf013c-998f-4e45-8be7-7dc443e645ef}" ma:internalName="TaxCatchAll" ma:showField="CatchAllData" ma:web="ae5bf66d-cc9f-4706-9173-9cce6f8316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082e87e1-ab12-4a6e-aa89-33ae31357808" ContentTypeId="0x0101" PreviousValue="false"/>
</file>

<file path=customXml/itemProps1.xml><?xml version="1.0" encoding="utf-8"?>
<ds:datastoreItem xmlns:ds="http://schemas.openxmlformats.org/officeDocument/2006/customXml" ds:itemID="{FF6AC049-A1D7-408E-9578-21CF7A3CD23D}">
  <ds:schemaRefs>
    <ds:schemaRef ds:uri="3e530980-e23d-40dc-acce-2f27956acf20"/>
    <ds:schemaRef ds:uri="http://schemas.microsoft.com/office/2006/documentManagement/types"/>
    <ds:schemaRef ds:uri="http://purl.org/dc/dcmitype/"/>
    <ds:schemaRef ds:uri="http://purl.org/dc/terms/"/>
    <ds:schemaRef ds:uri="06a96603-25a0-4329-b2a3-cf6e05655d4c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DD0FF08-416F-4C58-8968-5B52BF844C3C}"/>
</file>

<file path=customXml/itemProps3.xml><?xml version="1.0" encoding="utf-8"?>
<ds:datastoreItem xmlns:ds="http://schemas.openxmlformats.org/officeDocument/2006/customXml" ds:itemID="{E639D847-95C7-4FFC-8C46-8D9B626CD69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A53DDB-7AAC-476A-9763-CE5D47692F8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221</Words>
  <Application>Microsoft Office PowerPoint</Application>
  <PresentationFormat>Personalizado</PresentationFormat>
  <Paragraphs>49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HelveticaNeueLT Std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erika venegas</dc:creator>
  <cp:lastModifiedBy>MIRANDA Alejandro</cp:lastModifiedBy>
  <cp:revision>57</cp:revision>
  <dcterms:created xsi:type="dcterms:W3CDTF">2022-07-08T17:41:03Z</dcterms:created>
  <dcterms:modified xsi:type="dcterms:W3CDTF">2024-02-01T19:50:47Z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0x010100055F21A0E93463429D182D41A5232FE7</vt:lpwstr>
  </property>
  <property fmtid="{D5CDD505-2E9C-101B-9397-08002B2CF9AE}" pid="3" name="MSIP_Label_4c8d6ef0-491d-4f17-aead-12ed260929f1_Enabled">
    <vt:lpwstr>true</vt:lpwstr>
  </property>
  <property fmtid="{D5CDD505-2E9C-101B-9397-08002B2CF9AE}" pid="4" name="MSIP_Label_4c8d6ef0-491d-4f17-aead-12ed260929f1_SetDate">
    <vt:lpwstr>2023-05-16T20:09:15Z</vt:lpwstr>
  </property>
  <property fmtid="{D5CDD505-2E9C-101B-9397-08002B2CF9AE}" pid="5" name="MSIP_Label_4c8d6ef0-491d-4f17-aead-12ed260929f1_Method">
    <vt:lpwstr>Standard</vt:lpwstr>
  </property>
  <property fmtid="{D5CDD505-2E9C-101B-9397-08002B2CF9AE}" pid="6" name="MSIP_Label_4c8d6ef0-491d-4f17-aead-12ed260929f1_Name">
    <vt:lpwstr>Internal</vt:lpwstr>
  </property>
  <property fmtid="{D5CDD505-2E9C-101B-9397-08002B2CF9AE}" pid="7" name="MSIP_Label_4c8d6ef0-491d-4f17-aead-12ed260929f1_SiteId">
    <vt:lpwstr>f101208c-39d3-4c8a-8cc7-ad896b25954f</vt:lpwstr>
  </property>
  <property fmtid="{D5CDD505-2E9C-101B-9397-08002B2CF9AE}" pid="8" name="MSIP_Label_4c8d6ef0-491d-4f17-aead-12ed260929f1_ActionId">
    <vt:lpwstr>9f4852ca-7ab3-431e-9513-86051be28cee</vt:lpwstr>
  </property>
  <property fmtid="{D5CDD505-2E9C-101B-9397-08002B2CF9AE}" pid="9" name="MSIP_Label_4c8d6ef0-491d-4f17-aead-12ed260929f1_ContentBits">
    <vt:lpwstr>2</vt:lpwstr>
  </property>
  <property fmtid="{D5CDD505-2E9C-101B-9397-08002B2CF9AE}" pid="10" name="MediaServiceImageTags">
    <vt:lpwstr/>
  </property>
</Properties>
</file>