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7772400" cy="10033000"/>
  <p:notesSz cx="7772400" cy="10033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54DCD1-FF70-4546-B877-75ECAB33D6F4}" v="20" dt="2024-03-07T14:56:26.132"/>
    <p1510:client id="{1424862C-41F6-4800-929F-C7860B22FC43}" v="2" dt="2024-03-08T12:46:36.230"/>
    <p1510:client id="{DF02930E-53D1-450D-BA34-396A82D828CC}" v="16" dt="2024-03-07T14:05:08.98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0"/>
  </p:normalViewPr>
  <p:slideViewPr>
    <p:cSldViewPr>
      <p:cViewPr varScale="1">
        <p:scale>
          <a:sx n="56" d="100"/>
          <a:sy n="56" d="100"/>
        </p:scale>
        <p:origin x="2458" y="3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12" Type="http://schemas.openxmlformats.org/officeDocument/2006/relationships/customXml" Target="../customXml/item4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ANDA Alejandro" userId="28ae6e67-f40b-475e-9709-c2be4535329c" providerId="ADAL" clId="{0954DCD1-FF70-4546-B877-75ECAB33D6F4}"/>
    <pc:docChg chg="undo custSel modSld">
      <pc:chgData name="MIRANDA Alejandro" userId="28ae6e67-f40b-475e-9709-c2be4535329c" providerId="ADAL" clId="{0954DCD1-FF70-4546-B877-75ECAB33D6F4}" dt="2024-03-07T14:56:26.132" v="171" actId="1076"/>
      <pc:docMkLst>
        <pc:docMk/>
      </pc:docMkLst>
      <pc:sldChg chg="addSp delSp modSp mod">
        <pc:chgData name="MIRANDA Alejandro" userId="28ae6e67-f40b-475e-9709-c2be4535329c" providerId="ADAL" clId="{0954DCD1-FF70-4546-B877-75ECAB33D6F4}" dt="2024-03-07T14:56:26.132" v="171" actId="1076"/>
        <pc:sldMkLst>
          <pc:docMk/>
          <pc:sldMk cId="0" sldId="256"/>
        </pc:sldMkLst>
        <pc:spChg chg="mod">
          <ac:chgData name="MIRANDA Alejandro" userId="28ae6e67-f40b-475e-9709-c2be4535329c" providerId="ADAL" clId="{0954DCD1-FF70-4546-B877-75ECAB33D6F4}" dt="2024-03-07T14:50:17.860" v="34"/>
          <ac:spMkLst>
            <pc:docMk/>
            <pc:sldMk cId="0" sldId="256"/>
            <ac:spMk id="5" creationId="{00000000-0000-0000-0000-000000000000}"/>
          </ac:spMkLst>
        </pc:spChg>
        <pc:spChg chg="mod">
          <ac:chgData name="MIRANDA Alejandro" userId="28ae6e67-f40b-475e-9709-c2be4535329c" providerId="ADAL" clId="{0954DCD1-FF70-4546-B877-75ECAB33D6F4}" dt="2024-03-07T14:50:24.564" v="37"/>
          <ac:spMkLst>
            <pc:docMk/>
            <pc:sldMk cId="0" sldId="256"/>
            <ac:spMk id="7" creationId="{00000000-0000-0000-0000-000000000000}"/>
          </ac:spMkLst>
        </pc:spChg>
        <pc:spChg chg="add mod">
          <ac:chgData name="MIRANDA Alejandro" userId="28ae6e67-f40b-475e-9709-c2be4535329c" providerId="ADAL" clId="{0954DCD1-FF70-4546-B877-75ECAB33D6F4}" dt="2024-03-07T14:54:48.099" v="157" actId="14100"/>
          <ac:spMkLst>
            <pc:docMk/>
            <pc:sldMk cId="0" sldId="256"/>
            <ac:spMk id="12" creationId="{46B83696-1EF6-57B8-F1C8-4378511B976E}"/>
          </ac:spMkLst>
        </pc:spChg>
        <pc:spChg chg="mod">
          <ac:chgData name="MIRANDA Alejandro" userId="28ae6e67-f40b-475e-9709-c2be4535329c" providerId="ADAL" clId="{0954DCD1-FF70-4546-B877-75ECAB33D6F4}" dt="2024-03-07T14:54:55.157" v="161" actId="5793"/>
          <ac:spMkLst>
            <pc:docMk/>
            <pc:sldMk cId="0" sldId="256"/>
            <ac:spMk id="28" creationId="{00000000-0000-0000-0000-000000000000}"/>
          </ac:spMkLst>
        </pc:spChg>
        <pc:spChg chg="mod">
          <ac:chgData name="MIRANDA Alejandro" userId="28ae6e67-f40b-475e-9709-c2be4535329c" providerId="ADAL" clId="{0954DCD1-FF70-4546-B877-75ECAB33D6F4}" dt="2024-03-07T14:50:06.559" v="31" actId="20577"/>
          <ac:spMkLst>
            <pc:docMk/>
            <pc:sldMk cId="0" sldId="256"/>
            <ac:spMk id="29" creationId="{00000000-0000-0000-0000-000000000000}"/>
          </ac:spMkLst>
        </pc:spChg>
        <pc:spChg chg="mod">
          <ac:chgData name="MIRANDA Alejandro" userId="28ae6e67-f40b-475e-9709-c2be4535329c" providerId="ADAL" clId="{0954DCD1-FF70-4546-B877-75ECAB33D6F4}" dt="2024-03-07T14:53:18.950" v="116" actId="20577"/>
          <ac:spMkLst>
            <pc:docMk/>
            <pc:sldMk cId="0" sldId="256"/>
            <ac:spMk id="43" creationId="{00000000-0000-0000-0000-000000000000}"/>
          </ac:spMkLst>
        </pc:spChg>
        <pc:spChg chg="mod">
          <ac:chgData name="MIRANDA Alejandro" userId="28ae6e67-f40b-475e-9709-c2be4535329c" providerId="ADAL" clId="{0954DCD1-FF70-4546-B877-75ECAB33D6F4}" dt="2024-03-07T14:53:34.483" v="125" actId="20577"/>
          <ac:spMkLst>
            <pc:docMk/>
            <pc:sldMk cId="0" sldId="256"/>
            <ac:spMk id="46" creationId="{00000000-0000-0000-0000-000000000000}"/>
          </ac:spMkLst>
        </pc:spChg>
        <pc:spChg chg="mod">
          <ac:chgData name="MIRANDA Alejandro" userId="28ae6e67-f40b-475e-9709-c2be4535329c" providerId="ADAL" clId="{0954DCD1-FF70-4546-B877-75ECAB33D6F4}" dt="2024-03-07T14:52:57.283" v="96" actId="20577"/>
          <ac:spMkLst>
            <pc:docMk/>
            <pc:sldMk cId="0" sldId="256"/>
            <ac:spMk id="62" creationId="{00000000-0000-0000-0000-000000000000}"/>
          </ac:spMkLst>
        </pc:spChg>
        <pc:spChg chg="mod">
          <ac:chgData name="MIRANDA Alejandro" userId="28ae6e67-f40b-475e-9709-c2be4535329c" providerId="ADAL" clId="{0954DCD1-FF70-4546-B877-75ECAB33D6F4}" dt="2024-03-07T14:53:00.086" v="100" actId="20577"/>
          <ac:spMkLst>
            <pc:docMk/>
            <pc:sldMk cId="0" sldId="256"/>
            <ac:spMk id="63" creationId="{00000000-0000-0000-0000-000000000000}"/>
          </ac:spMkLst>
        </pc:spChg>
        <pc:spChg chg="mod">
          <ac:chgData name="MIRANDA Alejandro" userId="28ae6e67-f40b-475e-9709-c2be4535329c" providerId="ADAL" clId="{0954DCD1-FF70-4546-B877-75ECAB33D6F4}" dt="2024-03-07T14:53:39.695" v="131" actId="20577"/>
          <ac:spMkLst>
            <pc:docMk/>
            <pc:sldMk cId="0" sldId="256"/>
            <ac:spMk id="87" creationId="{6CACAC6B-7AF0-8BD1-DB0F-CDE743A42092}"/>
          </ac:spMkLst>
        </pc:spChg>
        <pc:spChg chg="mod">
          <ac:chgData name="MIRANDA Alejandro" userId="28ae6e67-f40b-475e-9709-c2be4535329c" providerId="ADAL" clId="{0954DCD1-FF70-4546-B877-75ECAB33D6F4}" dt="2024-03-07T14:50:56.009" v="63" actId="20577"/>
          <ac:spMkLst>
            <pc:docMk/>
            <pc:sldMk cId="0" sldId="256"/>
            <ac:spMk id="103" creationId="{929AB00D-A3CC-53ED-CA17-D1DC956CE4B4}"/>
          </ac:spMkLst>
        </pc:spChg>
        <pc:spChg chg="mod">
          <ac:chgData name="MIRANDA Alejandro" userId="28ae6e67-f40b-475e-9709-c2be4535329c" providerId="ADAL" clId="{0954DCD1-FF70-4546-B877-75ECAB33D6F4}" dt="2024-03-07T14:51:02.140" v="67" actId="20577"/>
          <ac:spMkLst>
            <pc:docMk/>
            <pc:sldMk cId="0" sldId="256"/>
            <ac:spMk id="104" creationId="{614413AA-F22A-75D8-5500-FC708E9FF95A}"/>
          </ac:spMkLst>
        </pc:spChg>
        <pc:spChg chg="mod">
          <ac:chgData name="MIRANDA Alejandro" userId="28ae6e67-f40b-475e-9709-c2be4535329c" providerId="ADAL" clId="{0954DCD1-FF70-4546-B877-75ECAB33D6F4}" dt="2024-03-07T14:51:27.241" v="70" actId="20577"/>
          <ac:spMkLst>
            <pc:docMk/>
            <pc:sldMk cId="0" sldId="256"/>
            <ac:spMk id="105" creationId="{36671D5F-DFF6-3343-C7C2-9E11DFF718D4}"/>
          </ac:spMkLst>
        </pc:spChg>
        <pc:spChg chg="mod">
          <ac:chgData name="MIRANDA Alejandro" userId="28ae6e67-f40b-475e-9709-c2be4535329c" providerId="ADAL" clId="{0954DCD1-FF70-4546-B877-75ECAB33D6F4}" dt="2024-03-07T14:51:52.718" v="79" actId="20577"/>
          <ac:spMkLst>
            <pc:docMk/>
            <pc:sldMk cId="0" sldId="256"/>
            <ac:spMk id="111" creationId="{716E864A-87AE-59FC-1E3A-78F004CFC24B}"/>
          </ac:spMkLst>
        </pc:spChg>
        <pc:spChg chg="mod">
          <ac:chgData name="MIRANDA Alejandro" userId="28ae6e67-f40b-475e-9709-c2be4535329c" providerId="ADAL" clId="{0954DCD1-FF70-4546-B877-75ECAB33D6F4}" dt="2024-03-07T14:51:45.352" v="71" actId="1076"/>
          <ac:spMkLst>
            <pc:docMk/>
            <pc:sldMk cId="0" sldId="256"/>
            <ac:spMk id="114" creationId="{3C0E2296-5687-1485-5707-EECFFDB6AC2D}"/>
          </ac:spMkLst>
        </pc:spChg>
        <pc:spChg chg="mod">
          <ac:chgData name="MIRANDA Alejandro" userId="28ae6e67-f40b-475e-9709-c2be4535329c" providerId="ADAL" clId="{0954DCD1-FF70-4546-B877-75ECAB33D6F4}" dt="2024-03-07T14:51:57.882" v="87" actId="20577"/>
          <ac:spMkLst>
            <pc:docMk/>
            <pc:sldMk cId="0" sldId="256"/>
            <ac:spMk id="117" creationId="{AC96DDBA-5E7C-9B4C-4B51-5CE8A5C8D78A}"/>
          </ac:spMkLst>
        </pc:spChg>
        <pc:spChg chg="mod">
          <ac:chgData name="MIRANDA Alejandro" userId="28ae6e67-f40b-475e-9709-c2be4535329c" providerId="ADAL" clId="{0954DCD1-FF70-4546-B877-75ECAB33D6F4}" dt="2024-03-07T14:50:35.376" v="43" actId="20577"/>
          <ac:spMkLst>
            <pc:docMk/>
            <pc:sldMk cId="0" sldId="256"/>
            <ac:spMk id="123" creationId="{5778B68D-02E3-E0BF-4D44-5C0457231931}"/>
          </ac:spMkLst>
        </pc:spChg>
        <pc:spChg chg="mod">
          <ac:chgData name="MIRANDA Alejandro" userId="28ae6e67-f40b-475e-9709-c2be4535329c" providerId="ADAL" clId="{0954DCD1-FF70-4546-B877-75ECAB33D6F4}" dt="2024-03-07T14:54:38.320" v="155"/>
          <ac:spMkLst>
            <pc:docMk/>
            <pc:sldMk cId="0" sldId="256"/>
            <ac:spMk id="132" creationId="{C24FD61B-46BF-DE3B-2BCD-FEE381E98D3F}"/>
          </ac:spMkLst>
        </pc:spChg>
        <pc:picChg chg="del">
          <ac:chgData name="MIRANDA Alejandro" userId="28ae6e67-f40b-475e-9709-c2be4535329c" providerId="ADAL" clId="{0954DCD1-FF70-4546-B877-75ECAB33D6F4}" dt="2024-03-07T14:52:02.123" v="88" actId="478"/>
          <ac:picMkLst>
            <pc:docMk/>
            <pc:sldMk cId="0" sldId="256"/>
            <ac:picMk id="9" creationId="{DB93671F-A050-D1FD-D337-F2D95E57D02F}"/>
          </ac:picMkLst>
        </pc:picChg>
        <pc:picChg chg="del">
          <ac:chgData name="MIRANDA Alejandro" userId="28ae6e67-f40b-475e-9709-c2be4535329c" providerId="ADAL" clId="{0954DCD1-FF70-4546-B877-75ECAB33D6F4}" dt="2024-03-07T14:54:03.798" v="136" actId="478"/>
          <ac:picMkLst>
            <pc:docMk/>
            <pc:sldMk cId="0" sldId="256"/>
            <ac:picMk id="10" creationId="{3598DA52-2401-C1E9-E87A-D019C42AF8E4}"/>
          </ac:picMkLst>
        </pc:picChg>
        <pc:picChg chg="add mod">
          <ac:chgData name="MIRANDA Alejandro" userId="28ae6e67-f40b-475e-9709-c2be4535329c" providerId="ADAL" clId="{0954DCD1-FF70-4546-B877-75ECAB33D6F4}" dt="2024-03-07T14:54:02.878" v="135" actId="27614"/>
          <ac:picMkLst>
            <pc:docMk/>
            <pc:sldMk cId="0" sldId="256"/>
            <ac:picMk id="11" creationId="{72BC552C-4C45-BF5F-D266-3EE09F932591}"/>
          </ac:picMkLst>
        </pc:picChg>
        <pc:picChg chg="add mod">
          <ac:chgData name="MIRANDA Alejandro" userId="28ae6e67-f40b-475e-9709-c2be4535329c" providerId="ADAL" clId="{0954DCD1-FF70-4546-B877-75ECAB33D6F4}" dt="2024-03-07T14:56:11.837" v="166" actId="1076"/>
          <ac:picMkLst>
            <pc:docMk/>
            <pc:sldMk cId="0" sldId="256"/>
            <ac:picMk id="13" creationId="{F0DDF528-9254-876A-BDD4-652273B3B936}"/>
          </ac:picMkLst>
        </pc:picChg>
        <pc:picChg chg="add mod">
          <ac:chgData name="MIRANDA Alejandro" userId="28ae6e67-f40b-475e-9709-c2be4535329c" providerId="ADAL" clId="{0954DCD1-FF70-4546-B877-75ECAB33D6F4}" dt="2024-03-07T14:56:26.132" v="171" actId="1076"/>
          <ac:picMkLst>
            <pc:docMk/>
            <pc:sldMk cId="0" sldId="256"/>
            <ac:picMk id="14" creationId="{9DA3ECF9-F873-872A-D7E2-E97F54867162}"/>
          </ac:picMkLst>
        </pc:picChg>
        <pc:picChg chg="del">
          <ac:chgData name="MIRANDA Alejandro" userId="28ae6e67-f40b-475e-9709-c2be4535329c" providerId="ADAL" clId="{0954DCD1-FF70-4546-B877-75ECAB33D6F4}" dt="2024-03-07T14:53:56.684" v="132" actId="478"/>
          <ac:picMkLst>
            <pc:docMk/>
            <pc:sldMk cId="0" sldId="256"/>
            <ac:picMk id="129" creationId="{34AC7478-48B4-A855-8A72-AD72BBF6BE8D}"/>
          </ac:picMkLst>
        </pc:picChg>
        <pc:picChg chg="add mod">
          <ac:chgData name="MIRANDA Alejandro" userId="28ae6e67-f40b-475e-9709-c2be4535329c" providerId="ADAL" clId="{0954DCD1-FF70-4546-B877-75ECAB33D6F4}" dt="2024-03-07T14:52:55.106" v="92" actId="167"/>
          <ac:picMkLst>
            <pc:docMk/>
            <pc:sldMk cId="0" sldId="256"/>
            <ac:picMk id="1026" creationId="{DA6EBCF2-5063-BC80-8FA5-4D5B5A8E7968}"/>
          </ac:picMkLst>
        </pc:picChg>
        <pc:picChg chg="del">
          <ac:chgData name="MIRANDA Alejandro" userId="28ae6e67-f40b-475e-9709-c2be4535329c" providerId="ADAL" clId="{0954DCD1-FF70-4546-B877-75ECAB33D6F4}" dt="2024-03-07T14:54:04.249" v="137" actId="478"/>
          <ac:picMkLst>
            <pc:docMk/>
            <pc:sldMk cId="0" sldId="256"/>
            <ac:picMk id="1028" creationId="{55880D66-DC1A-3DDD-EE85-104776529318}"/>
          </ac:picMkLst>
        </pc:picChg>
        <pc:picChg chg="del">
          <ac:chgData name="MIRANDA Alejandro" userId="28ae6e67-f40b-475e-9709-c2be4535329c" providerId="ADAL" clId="{0954DCD1-FF70-4546-B877-75ECAB33D6F4}" dt="2024-03-07T14:54:04.632" v="138" actId="478"/>
          <ac:picMkLst>
            <pc:docMk/>
            <pc:sldMk cId="0" sldId="256"/>
            <ac:picMk id="1030" creationId="{62A160A9-DB67-1327-8FCF-1EC4D7E19848}"/>
          </ac:picMkLst>
        </pc:picChg>
        <pc:picChg chg="del">
          <ac:chgData name="MIRANDA Alejandro" userId="28ae6e67-f40b-475e-9709-c2be4535329c" providerId="ADAL" clId="{0954DCD1-FF70-4546-B877-75ECAB33D6F4}" dt="2024-03-07T14:54:05.051" v="139" actId="478"/>
          <ac:picMkLst>
            <pc:docMk/>
            <pc:sldMk cId="0" sldId="256"/>
            <ac:picMk id="1032" creationId="{6E1D2CB4-AFBC-04F2-185E-BB14D2620122}"/>
          </ac:picMkLst>
        </pc:picChg>
      </pc:sldChg>
    </pc:docChg>
  </pc:docChgLst>
  <pc:docChgLst>
    <pc:chgData name="MIRANDA Alejandro" userId="28ae6e67-f40b-475e-9709-c2be4535329c" providerId="ADAL" clId="{DF02930E-53D1-450D-BA34-396A82D828CC}"/>
    <pc:docChg chg="undo redo custSel modSld">
      <pc:chgData name="MIRANDA Alejandro" userId="28ae6e67-f40b-475e-9709-c2be4535329c" providerId="ADAL" clId="{DF02930E-53D1-450D-BA34-396A82D828CC}" dt="2024-03-07T14:07:41.002" v="254" actId="20577"/>
      <pc:docMkLst>
        <pc:docMk/>
      </pc:docMkLst>
      <pc:sldChg chg="addSp delSp modSp mod">
        <pc:chgData name="MIRANDA Alejandro" userId="28ae6e67-f40b-475e-9709-c2be4535329c" providerId="ADAL" clId="{DF02930E-53D1-450D-BA34-396A82D828CC}" dt="2024-03-07T14:07:41.002" v="254" actId="20577"/>
        <pc:sldMkLst>
          <pc:docMk/>
          <pc:sldMk cId="0" sldId="256"/>
        </pc:sldMkLst>
        <pc:spChg chg="mod">
          <ac:chgData name="MIRANDA Alejandro" userId="28ae6e67-f40b-475e-9709-c2be4535329c" providerId="ADAL" clId="{DF02930E-53D1-450D-BA34-396A82D828CC}" dt="2024-03-07T13:32:34.507" v="47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2:48.080" v="52"/>
          <ac:spMkLst>
            <pc:docMk/>
            <pc:sldMk cId="0" sldId="256"/>
            <ac:spMk id="5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40:15.489" v="161"/>
          <ac:spMkLst>
            <pc:docMk/>
            <pc:sldMk cId="0" sldId="256"/>
            <ac:spMk id="7" creationId="{00000000-0000-0000-0000-000000000000}"/>
          </ac:spMkLst>
        </pc:spChg>
        <pc:spChg chg="del mod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8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9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10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11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12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13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14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15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16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17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18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2:18.616" v="34" actId="14100"/>
          <ac:spMkLst>
            <pc:docMk/>
            <pc:sldMk cId="0" sldId="256"/>
            <ac:spMk id="28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2:26.254" v="39" actId="20577"/>
          <ac:spMkLst>
            <pc:docMk/>
            <pc:sldMk cId="0" sldId="256"/>
            <ac:spMk id="29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0:53.416" v="162" actId="478"/>
          <ac:spMkLst>
            <pc:docMk/>
            <pc:sldMk cId="0" sldId="256"/>
            <ac:spMk id="30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31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35:14.305" v="89" actId="478"/>
          <ac:spMkLst>
            <pc:docMk/>
            <pc:sldMk cId="0" sldId="256"/>
            <ac:spMk id="32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33" creationId="{00000000-0000-0000-0000-000000000000}"/>
          </ac:spMkLst>
        </pc:spChg>
        <pc:spChg chg="del mod">
          <ac:chgData name="MIRANDA Alejandro" userId="28ae6e67-f40b-475e-9709-c2be4535329c" providerId="ADAL" clId="{DF02930E-53D1-450D-BA34-396A82D828CC}" dt="2024-03-07T13:39:18.287" v="149" actId="478"/>
          <ac:spMkLst>
            <pc:docMk/>
            <pc:sldMk cId="0" sldId="256"/>
            <ac:spMk id="34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35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36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37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38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35:12.470" v="88" actId="478"/>
          <ac:spMkLst>
            <pc:docMk/>
            <pc:sldMk cId="0" sldId="256"/>
            <ac:spMk id="39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40" creationId="{00000000-0000-0000-0000-000000000000}"/>
          </ac:spMkLst>
        </pc:spChg>
        <pc:spChg chg="del mod">
          <ac:chgData name="MIRANDA Alejandro" userId="28ae6e67-f40b-475e-9709-c2be4535329c" providerId="ADAL" clId="{DF02930E-53D1-450D-BA34-396A82D828CC}" dt="2024-03-07T13:39:13.656" v="147" actId="478"/>
          <ac:spMkLst>
            <pc:docMk/>
            <pc:sldMk cId="0" sldId="256"/>
            <ac:spMk id="41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42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43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44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35:12.470" v="88" actId="478"/>
          <ac:spMkLst>
            <pc:docMk/>
            <pc:sldMk cId="0" sldId="256"/>
            <ac:spMk id="45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46" creationId="{00000000-0000-0000-0000-000000000000}"/>
          </ac:spMkLst>
        </pc:spChg>
        <pc:spChg chg="del mod">
          <ac:chgData name="MIRANDA Alejandro" userId="28ae6e67-f40b-475e-9709-c2be4535329c" providerId="ADAL" clId="{DF02930E-53D1-450D-BA34-396A82D828CC}" dt="2024-03-07T13:39:15.039" v="148" actId="478"/>
          <ac:spMkLst>
            <pc:docMk/>
            <pc:sldMk cId="0" sldId="256"/>
            <ac:spMk id="47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48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55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56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60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61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62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63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69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70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71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72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73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74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75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76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77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78" creationId="{00000000-0000-0000-0000-000000000000}"/>
          </ac:spMkLst>
        </pc:spChg>
        <pc:spChg chg="add 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85" creationId="{1C3CC4CC-C238-9066-9064-4767027BAC95}"/>
          </ac:spMkLst>
        </pc:spChg>
        <pc:spChg chg="add 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86" creationId="{63072702-C0FD-67AA-7C81-156B09E2BFAF}"/>
          </ac:spMkLst>
        </pc:spChg>
        <pc:spChg chg="add 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87" creationId="{6CACAC6B-7AF0-8BD1-DB0F-CDE743A42092}"/>
          </ac:spMkLst>
        </pc:spChg>
        <pc:spChg chg="add del">
          <ac:chgData name="MIRANDA Alejandro" userId="28ae6e67-f40b-475e-9709-c2be4535329c" providerId="ADAL" clId="{DF02930E-53D1-450D-BA34-396A82D828CC}" dt="2024-03-07T13:38:27.555" v="141" actId="22"/>
          <ac:spMkLst>
            <pc:docMk/>
            <pc:sldMk cId="0" sldId="256"/>
            <ac:spMk id="89" creationId="{FC0E5AEC-5A3E-3B5E-4F0A-AA40610F654A}"/>
          </ac:spMkLst>
        </pc:spChg>
        <pc:spChg chg="del">
          <ac:chgData name="MIRANDA Alejandro" userId="28ae6e67-f40b-475e-9709-c2be4535329c" providerId="ADAL" clId="{DF02930E-53D1-450D-BA34-396A82D828CC}" dt="2024-03-07T13:47:46.998" v="228" actId="478"/>
          <ac:spMkLst>
            <pc:docMk/>
            <pc:sldMk cId="0" sldId="256"/>
            <ac:spMk id="90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7:44.677" v="227" actId="478"/>
          <ac:spMkLst>
            <pc:docMk/>
            <pc:sldMk cId="0" sldId="256"/>
            <ac:spMk id="91" creationId="{00000000-0000-0000-0000-000000000000}"/>
          </ac:spMkLst>
        </pc:spChg>
        <pc:spChg chg="add 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93" creationId="{7A79C0B2-E3AD-E6FC-F88F-638983A574ED}"/>
          </ac:spMkLst>
        </pc:spChg>
        <pc:spChg chg="add mod">
          <ac:chgData name="MIRANDA Alejandro" userId="28ae6e67-f40b-475e-9709-c2be4535329c" providerId="ADAL" clId="{DF02930E-53D1-450D-BA34-396A82D828CC}" dt="2024-03-07T13:41:26.590" v="174"/>
          <ac:spMkLst>
            <pc:docMk/>
            <pc:sldMk cId="0" sldId="256"/>
            <ac:spMk id="94" creationId="{4FCE0344-DDDF-5517-B116-C751DA90BB31}"/>
          </ac:spMkLst>
        </pc:spChg>
        <pc:spChg chg="add mod">
          <ac:chgData name="MIRANDA Alejandro" userId="28ae6e67-f40b-475e-9709-c2be4535329c" providerId="ADAL" clId="{DF02930E-53D1-450D-BA34-396A82D828CC}" dt="2024-03-07T13:41:26.590" v="174"/>
          <ac:spMkLst>
            <pc:docMk/>
            <pc:sldMk cId="0" sldId="256"/>
            <ac:spMk id="95" creationId="{C508B17A-EDF4-47DC-70DB-BF838B7C1B46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96" creationId="{00000000-0000-0000-0000-000000000000}"/>
          </ac:spMkLst>
        </pc:spChg>
        <pc:spChg chg="add mod">
          <ac:chgData name="MIRANDA Alejandro" userId="28ae6e67-f40b-475e-9709-c2be4535329c" providerId="ADAL" clId="{DF02930E-53D1-450D-BA34-396A82D828CC}" dt="2024-03-07T13:41:26.590" v="174"/>
          <ac:spMkLst>
            <pc:docMk/>
            <pc:sldMk cId="0" sldId="256"/>
            <ac:spMk id="100" creationId="{3173D741-381F-BFC8-F00E-7BC324CFDD28}"/>
          </ac:spMkLst>
        </pc:spChg>
        <pc:spChg chg="add mod">
          <ac:chgData name="MIRANDA Alejandro" userId="28ae6e67-f40b-475e-9709-c2be4535329c" providerId="ADAL" clId="{DF02930E-53D1-450D-BA34-396A82D828CC}" dt="2024-03-07T13:41:26.590" v="174"/>
          <ac:spMkLst>
            <pc:docMk/>
            <pc:sldMk cId="0" sldId="256"/>
            <ac:spMk id="102" creationId="{1138F792-8E42-7369-F326-84DE131C225F}"/>
          </ac:spMkLst>
        </pc:spChg>
        <pc:spChg chg="add mod">
          <ac:chgData name="MIRANDA Alejandro" userId="28ae6e67-f40b-475e-9709-c2be4535329c" providerId="ADAL" clId="{DF02930E-53D1-450D-BA34-396A82D828CC}" dt="2024-03-07T13:43:42.763" v="198" actId="20577"/>
          <ac:spMkLst>
            <pc:docMk/>
            <pc:sldMk cId="0" sldId="256"/>
            <ac:spMk id="103" creationId="{929AB00D-A3CC-53ED-CA17-D1DC956CE4B4}"/>
          </ac:spMkLst>
        </pc:spChg>
        <pc:spChg chg="add mod">
          <ac:chgData name="MIRANDA Alejandro" userId="28ae6e67-f40b-475e-9709-c2be4535329c" providerId="ADAL" clId="{DF02930E-53D1-450D-BA34-396A82D828CC}" dt="2024-03-07T13:43:49.321" v="202" actId="20577"/>
          <ac:spMkLst>
            <pc:docMk/>
            <pc:sldMk cId="0" sldId="256"/>
            <ac:spMk id="104" creationId="{614413AA-F22A-75D8-5500-FC708E9FF95A}"/>
          </ac:spMkLst>
        </pc:spChg>
        <pc:spChg chg="add mod">
          <ac:chgData name="MIRANDA Alejandro" userId="28ae6e67-f40b-475e-9709-c2be4535329c" providerId="ADAL" clId="{DF02930E-53D1-450D-BA34-396A82D828CC}" dt="2024-03-07T13:44:42.929" v="205" actId="20577"/>
          <ac:spMkLst>
            <pc:docMk/>
            <pc:sldMk cId="0" sldId="256"/>
            <ac:spMk id="105" creationId="{36671D5F-DFF6-3343-C7C2-9E11DFF718D4}"/>
          </ac:spMkLst>
        </pc:spChg>
        <pc:spChg chg="add mod">
          <ac:chgData name="MIRANDA Alejandro" userId="28ae6e67-f40b-475e-9709-c2be4535329c" providerId="ADAL" clId="{DF02930E-53D1-450D-BA34-396A82D828CC}" dt="2024-03-07T13:41:26.590" v="174"/>
          <ac:spMkLst>
            <pc:docMk/>
            <pc:sldMk cId="0" sldId="256"/>
            <ac:spMk id="110" creationId="{63CCD501-C716-8FDD-DCEA-3060D869D63E}"/>
          </ac:spMkLst>
        </pc:spChg>
        <pc:spChg chg="add mod">
          <ac:chgData name="MIRANDA Alejandro" userId="28ae6e67-f40b-475e-9709-c2be4535329c" providerId="ADAL" clId="{DF02930E-53D1-450D-BA34-396A82D828CC}" dt="2024-03-07T13:45:24.127" v="212" actId="20577"/>
          <ac:spMkLst>
            <pc:docMk/>
            <pc:sldMk cId="0" sldId="256"/>
            <ac:spMk id="111" creationId="{716E864A-87AE-59FC-1E3A-78F004CFC24B}"/>
          </ac:spMkLst>
        </pc:spChg>
        <pc:spChg chg="add mod">
          <ac:chgData name="MIRANDA Alejandro" userId="28ae6e67-f40b-475e-9709-c2be4535329c" providerId="ADAL" clId="{DF02930E-53D1-450D-BA34-396A82D828CC}" dt="2024-03-07T13:41:26.590" v="174"/>
          <ac:spMkLst>
            <pc:docMk/>
            <pc:sldMk cId="0" sldId="256"/>
            <ac:spMk id="113" creationId="{CCB709A3-C2B7-A190-BC3A-41D4DDFE6E9C}"/>
          </ac:spMkLst>
        </pc:spChg>
        <pc:spChg chg="add mod">
          <ac:chgData name="MIRANDA Alejandro" userId="28ae6e67-f40b-475e-9709-c2be4535329c" providerId="ADAL" clId="{DF02930E-53D1-450D-BA34-396A82D828CC}" dt="2024-03-07T13:45:10.666" v="208" actId="1076"/>
          <ac:spMkLst>
            <pc:docMk/>
            <pc:sldMk cId="0" sldId="256"/>
            <ac:spMk id="114" creationId="{3C0E2296-5687-1485-5707-EECFFDB6AC2D}"/>
          </ac:spMkLst>
        </pc:spChg>
        <pc:spChg chg="add mod">
          <ac:chgData name="MIRANDA Alejandro" userId="28ae6e67-f40b-475e-9709-c2be4535329c" providerId="ADAL" clId="{DF02930E-53D1-450D-BA34-396A82D828CC}" dt="2024-03-07T13:41:26.590" v="174"/>
          <ac:spMkLst>
            <pc:docMk/>
            <pc:sldMk cId="0" sldId="256"/>
            <ac:spMk id="116" creationId="{16236125-14A3-9847-2B00-3912497D894E}"/>
          </ac:spMkLst>
        </pc:spChg>
        <pc:spChg chg="add mod">
          <ac:chgData name="MIRANDA Alejandro" userId="28ae6e67-f40b-475e-9709-c2be4535329c" providerId="ADAL" clId="{DF02930E-53D1-450D-BA34-396A82D828CC}" dt="2024-03-07T13:45:31.782" v="218" actId="20577"/>
          <ac:spMkLst>
            <pc:docMk/>
            <pc:sldMk cId="0" sldId="256"/>
            <ac:spMk id="117" creationId="{AC96DDBA-5E7C-9B4C-4B51-5CE8A5C8D78A}"/>
          </ac:spMkLst>
        </pc:spChg>
        <pc:spChg chg="add mod">
          <ac:chgData name="MIRANDA Alejandro" userId="28ae6e67-f40b-475e-9709-c2be4535329c" providerId="ADAL" clId="{DF02930E-53D1-450D-BA34-396A82D828CC}" dt="2024-03-07T13:41:26.590" v="174"/>
          <ac:spMkLst>
            <pc:docMk/>
            <pc:sldMk cId="0" sldId="256"/>
            <ac:spMk id="119" creationId="{4D9081B4-A7BA-DE3C-0159-9452AC92E6F7}"/>
          </ac:spMkLst>
        </pc:spChg>
        <pc:spChg chg="add mod">
          <ac:chgData name="MIRANDA Alejandro" userId="28ae6e67-f40b-475e-9709-c2be4535329c" providerId="ADAL" clId="{DF02930E-53D1-450D-BA34-396A82D828CC}" dt="2024-03-07T13:41:26.590" v="174"/>
          <ac:spMkLst>
            <pc:docMk/>
            <pc:sldMk cId="0" sldId="256"/>
            <ac:spMk id="121" creationId="{248B7989-F46B-52B1-F9DF-B9EBC102466D}"/>
          </ac:spMkLst>
        </pc:spChg>
        <pc:spChg chg="add mod">
          <ac:chgData name="MIRANDA Alejandro" userId="28ae6e67-f40b-475e-9709-c2be4535329c" providerId="ADAL" clId="{DF02930E-53D1-450D-BA34-396A82D828CC}" dt="2024-03-07T14:07:41.002" v="254" actId="20577"/>
          <ac:spMkLst>
            <pc:docMk/>
            <pc:sldMk cId="0" sldId="256"/>
            <ac:spMk id="123" creationId="{5778B68D-02E3-E0BF-4D44-5C0457231931}"/>
          </ac:spMkLst>
        </pc:spChg>
        <pc:spChg chg="add mod">
          <ac:chgData name="MIRANDA Alejandro" userId="28ae6e67-f40b-475e-9709-c2be4535329c" providerId="ADAL" clId="{DF02930E-53D1-450D-BA34-396A82D828CC}" dt="2024-03-07T13:41:26.590" v="174"/>
          <ac:spMkLst>
            <pc:docMk/>
            <pc:sldMk cId="0" sldId="256"/>
            <ac:spMk id="124" creationId="{52C74D6C-0C8E-90CD-C7C0-B0CB24D5F980}"/>
          </ac:spMkLst>
        </pc:spChg>
        <pc:spChg chg="add mod">
          <ac:chgData name="MIRANDA Alejandro" userId="28ae6e67-f40b-475e-9709-c2be4535329c" providerId="ADAL" clId="{DF02930E-53D1-450D-BA34-396A82D828CC}" dt="2024-03-07T13:41:26.590" v="174"/>
          <ac:spMkLst>
            <pc:docMk/>
            <pc:sldMk cId="0" sldId="256"/>
            <ac:spMk id="125" creationId="{9597522A-917B-BD74-8219-D87E302481B0}"/>
          </ac:spMkLst>
        </pc:spChg>
        <pc:spChg chg="add mod ord">
          <ac:chgData name="MIRANDA Alejandro" userId="28ae6e67-f40b-475e-9709-c2be4535329c" providerId="ADAL" clId="{DF02930E-53D1-450D-BA34-396A82D828CC}" dt="2024-03-07T13:48:29.323" v="234" actId="167"/>
          <ac:spMkLst>
            <pc:docMk/>
            <pc:sldMk cId="0" sldId="256"/>
            <ac:spMk id="130" creationId="{79F322FC-91E2-7733-3222-5D273520BC69}"/>
          </ac:spMkLst>
        </pc:spChg>
        <pc:spChg chg="add mod">
          <ac:chgData name="MIRANDA Alejandro" userId="28ae6e67-f40b-475e-9709-c2be4535329c" providerId="ADAL" clId="{DF02930E-53D1-450D-BA34-396A82D828CC}" dt="2024-03-07T13:48:37.629" v="235"/>
          <ac:spMkLst>
            <pc:docMk/>
            <pc:sldMk cId="0" sldId="256"/>
            <ac:spMk id="131" creationId="{117850C8-5535-9964-3727-04A15C833E8E}"/>
          </ac:spMkLst>
        </pc:spChg>
        <pc:spChg chg="add mod">
          <ac:chgData name="MIRANDA Alejandro" userId="28ae6e67-f40b-475e-9709-c2be4535329c" providerId="ADAL" clId="{DF02930E-53D1-450D-BA34-396A82D828CC}" dt="2024-03-07T13:48:57.698" v="242" actId="20577"/>
          <ac:spMkLst>
            <pc:docMk/>
            <pc:sldMk cId="0" sldId="256"/>
            <ac:spMk id="132" creationId="{C24FD61B-46BF-DE3B-2BCD-FEE381E98D3F}"/>
          </ac:spMkLst>
        </pc:spChg>
        <pc:grpChg chg="mod">
          <ac:chgData name="MIRANDA Alejandro" userId="28ae6e67-f40b-475e-9709-c2be4535329c" providerId="ADAL" clId="{DF02930E-53D1-450D-BA34-396A82D828CC}" dt="2024-03-07T13:48:11.490" v="230" actId="1076"/>
          <ac:grpSpMkLst>
            <pc:docMk/>
            <pc:sldMk cId="0" sldId="256"/>
            <ac:grpSpMk id="49" creationId="{00000000-0000-0000-0000-000000000000}"/>
          </ac:grpSpMkLst>
        </pc:grpChg>
        <pc:grpChg chg="mod">
          <ac:chgData name="MIRANDA Alejandro" userId="28ae6e67-f40b-475e-9709-c2be4535329c" providerId="ADAL" clId="{DF02930E-53D1-450D-BA34-396A82D828CC}" dt="2024-03-07T13:39:55.398" v="158" actId="1076"/>
          <ac:grpSpMkLst>
            <pc:docMk/>
            <pc:sldMk cId="0" sldId="256"/>
            <ac:grpSpMk id="57" creationId="{00000000-0000-0000-0000-000000000000}"/>
          </ac:grpSpMkLst>
        </pc:grpChg>
        <pc:grpChg chg="add del mod">
          <ac:chgData name="MIRANDA Alejandro" userId="28ae6e67-f40b-475e-9709-c2be4535329c" providerId="ADAL" clId="{DF02930E-53D1-450D-BA34-396A82D828CC}" dt="2024-03-07T13:37:19.200" v="135" actId="165"/>
          <ac:grpSpMkLst>
            <pc:docMk/>
            <pc:sldMk cId="0" sldId="256"/>
            <ac:grpSpMk id="64" creationId="{00000000-0000-0000-0000-000000000000}"/>
          </ac:grpSpMkLst>
        </pc:grpChg>
        <pc:picChg chg="del mod topLvl">
          <ac:chgData name="MIRANDA Alejandro" userId="28ae6e67-f40b-475e-9709-c2be4535329c" providerId="ADAL" clId="{DF02930E-53D1-450D-BA34-396A82D828CC}" dt="2024-03-07T13:37:27.373" v="139" actId="478"/>
          <ac:picMkLst>
            <pc:docMk/>
            <pc:sldMk cId="0" sldId="256"/>
            <ac:picMk id="65" creationId="{00000000-0000-0000-0000-000000000000}"/>
          </ac:picMkLst>
        </pc:picChg>
        <pc:picChg chg="del mod topLvl">
          <ac:chgData name="MIRANDA Alejandro" userId="28ae6e67-f40b-475e-9709-c2be4535329c" providerId="ADAL" clId="{DF02930E-53D1-450D-BA34-396A82D828CC}" dt="2024-03-07T13:37:21.538" v="136" actId="478"/>
          <ac:picMkLst>
            <pc:docMk/>
            <pc:sldMk cId="0" sldId="256"/>
            <ac:picMk id="67" creationId="{00000000-0000-0000-0000-000000000000}"/>
          </ac:picMkLst>
        </pc:picChg>
        <pc:picChg chg="del mod topLvl">
          <ac:chgData name="MIRANDA Alejandro" userId="28ae6e67-f40b-475e-9709-c2be4535329c" providerId="ADAL" clId="{DF02930E-53D1-450D-BA34-396A82D828CC}" dt="2024-03-07T13:37:22.356" v="137" actId="478"/>
          <ac:picMkLst>
            <pc:docMk/>
            <pc:sldMk cId="0" sldId="256"/>
            <ac:picMk id="68" creationId="{00000000-0000-0000-0000-000000000000}"/>
          </ac:picMkLst>
        </pc:picChg>
        <pc:picChg chg="del mod">
          <ac:chgData name="MIRANDA Alejandro" userId="28ae6e67-f40b-475e-9709-c2be4535329c" providerId="ADAL" clId="{DF02930E-53D1-450D-BA34-396A82D828CC}" dt="2024-03-07T13:36:02.873" v="97" actId="478"/>
          <ac:picMkLst>
            <pc:docMk/>
            <pc:sldMk cId="0" sldId="256"/>
            <ac:picMk id="79" creationId="{3407D582-2B3E-B2D3-C3EF-CECBB417C885}"/>
          </ac:picMkLst>
        </pc:picChg>
        <pc:picChg chg="del">
          <ac:chgData name="MIRANDA Alejandro" userId="28ae6e67-f40b-475e-9709-c2be4535329c" providerId="ADAL" clId="{DF02930E-53D1-450D-BA34-396A82D828CC}" dt="2024-03-07T13:46:03.906" v="221" actId="478"/>
          <ac:picMkLst>
            <pc:docMk/>
            <pc:sldMk cId="0" sldId="256"/>
            <ac:picMk id="80" creationId="{76998606-1E76-FFB8-D6CD-DE215A464A23}"/>
          </ac:picMkLst>
        </pc:picChg>
        <pc:picChg chg="del">
          <ac:chgData name="MIRANDA Alejandro" userId="28ae6e67-f40b-475e-9709-c2be4535329c" providerId="ADAL" clId="{DF02930E-53D1-450D-BA34-396A82D828CC}" dt="2024-03-07T13:46:04.548" v="222" actId="478"/>
          <ac:picMkLst>
            <pc:docMk/>
            <pc:sldMk cId="0" sldId="256"/>
            <ac:picMk id="81" creationId="{B17A28C0-EF51-ECE4-03EC-0E0837FEBCF3}"/>
          </ac:picMkLst>
        </pc:picChg>
        <pc:picChg chg="del">
          <ac:chgData name="MIRANDA Alejandro" userId="28ae6e67-f40b-475e-9709-c2be4535329c" providerId="ADAL" clId="{DF02930E-53D1-450D-BA34-396A82D828CC}" dt="2024-03-07T13:46:05.025" v="223" actId="478"/>
          <ac:picMkLst>
            <pc:docMk/>
            <pc:sldMk cId="0" sldId="256"/>
            <ac:picMk id="82" creationId="{EEDF204A-29B4-AF7A-770A-F92498F12470}"/>
          </ac:picMkLst>
        </pc:picChg>
        <pc:picChg chg="del">
          <ac:chgData name="MIRANDA Alejandro" userId="28ae6e67-f40b-475e-9709-c2be4535329c" providerId="ADAL" clId="{DF02930E-53D1-450D-BA34-396A82D828CC}" dt="2024-03-07T13:46:12.546" v="226" actId="478"/>
          <ac:picMkLst>
            <pc:docMk/>
            <pc:sldMk cId="0" sldId="256"/>
            <ac:picMk id="83" creationId="{99004453-BAC8-03A5-6E69-DD1F443961D7}"/>
          </ac:picMkLst>
        </pc:picChg>
        <pc:picChg chg="add mod">
          <ac:chgData name="MIRANDA Alejandro" userId="28ae6e67-f40b-475e-9709-c2be4535329c" providerId="ADAL" clId="{DF02930E-53D1-450D-BA34-396A82D828CC}" dt="2024-03-07T13:39:48.064" v="157" actId="1076"/>
          <ac:picMkLst>
            <pc:docMk/>
            <pc:sldMk cId="0" sldId="256"/>
            <ac:picMk id="84" creationId="{3A029908-017F-2EFB-51E7-E616D6BD329F}"/>
          </ac:picMkLst>
        </pc:picChg>
        <pc:picChg chg="del">
          <ac:chgData name="MIRANDA Alejandro" userId="28ae6e67-f40b-475e-9709-c2be4535329c" providerId="ADAL" clId="{DF02930E-53D1-450D-BA34-396A82D828CC}" dt="2024-03-07T13:32:56.403" v="59" actId="478"/>
          <ac:picMkLst>
            <pc:docMk/>
            <pc:sldMk cId="0" sldId="256"/>
            <ac:picMk id="101" creationId="{22BBEA95-ECEF-1BA6-2F3D-61D8E741BE12}"/>
          </ac:picMkLst>
        </pc:picChg>
        <pc:picChg chg="add mod">
          <ac:chgData name="MIRANDA Alejandro" userId="28ae6e67-f40b-475e-9709-c2be4535329c" providerId="ADAL" clId="{DF02930E-53D1-450D-BA34-396A82D828CC}" dt="2024-03-07T13:45:52.831" v="220" actId="1076"/>
          <ac:picMkLst>
            <pc:docMk/>
            <pc:sldMk cId="0" sldId="256"/>
            <ac:picMk id="126" creationId="{0584D756-9BFE-941B-76AE-E7346390BF4F}"/>
          </ac:picMkLst>
        </pc:picChg>
        <pc:picChg chg="add mod">
          <ac:chgData name="MIRANDA Alejandro" userId="28ae6e67-f40b-475e-9709-c2be4535329c" providerId="ADAL" clId="{DF02930E-53D1-450D-BA34-396A82D828CC}" dt="2024-03-07T13:46:08.502" v="225" actId="1076"/>
          <ac:picMkLst>
            <pc:docMk/>
            <pc:sldMk cId="0" sldId="256"/>
            <ac:picMk id="127" creationId="{C9FF58C3-2BCF-4CA4-673D-138FCC442442}"/>
          </ac:picMkLst>
        </pc:picChg>
        <pc:picChg chg="add mod">
          <ac:chgData name="MIRANDA Alejandro" userId="28ae6e67-f40b-475e-9709-c2be4535329c" providerId="ADAL" clId="{DF02930E-53D1-450D-BA34-396A82D828CC}" dt="2024-03-07T13:46:08.502" v="225" actId="1076"/>
          <ac:picMkLst>
            <pc:docMk/>
            <pc:sldMk cId="0" sldId="256"/>
            <ac:picMk id="128" creationId="{667C0F34-0E89-398D-2FD1-631F90FB5F86}"/>
          </ac:picMkLst>
        </pc:picChg>
        <pc:picChg chg="add mod">
          <ac:chgData name="MIRANDA Alejandro" userId="28ae6e67-f40b-475e-9709-c2be4535329c" providerId="ADAL" clId="{DF02930E-53D1-450D-BA34-396A82D828CC}" dt="2024-03-07T13:46:08.502" v="225" actId="1076"/>
          <ac:picMkLst>
            <pc:docMk/>
            <pc:sldMk cId="0" sldId="256"/>
            <ac:picMk id="129" creationId="{34AC7478-48B4-A855-8A72-AD72BBF6BE8D}"/>
          </ac:picMkLst>
        </pc:picChg>
        <pc:picChg chg="add del mod">
          <ac:chgData name="MIRANDA Alejandro" userId="28ae6e67-f40b-475e-9709-c2be4535329c" providerId="ADAL" clId="{DF02930E-53D1-450D-BA34-396A82D828CC}" dt="2024-03-07T13:53:15.520" v="243" actId="478"/>
          <ac:picMkLst>
            <pc:docMk/>
            <pc:sldMk cId="0" sldId="256"/>
            <ac:picMk id="133" creationId="{06476E00-B39E-0E58-CFFE-2C056AC02B35}"/>
          </ac:picMkLst>
        </pc:picChg>
        <pc:picChg chg="add mod">
          <ac:chgData name="MIRANDA Alejandro" userId="28ae6e67-f40b-475e-9709-c2be4535329c" providerId="ADAL" clId="{DF02930E-53D1-450D-BA34-396A82D828CC}" dt="2024-03-07T14:05:08.980" v="250" actId="1076"/>
          <ac:picMkLst>
            <pc:docMk/>
            <pc:sldMk cId="0" sldId="256"/>
            <ac:picMk id="1026" creationId="{A5DF7096-39E1-964F-BFC0-88A40C9CB2EA}"/>
          </ac:picMkLst>
        </pc:picChg>
        <pc:cxnChg chg="add mod">
          <ac:chgData name="MIRANDA Alejandro" userId="28ae6e67-f40b-475e-9709-c2be4535329c" providerId="ADAL" clId="{DF02930E-53D1-450D-BA34-396A82D828CC}" dt="2024-03-07T13:43:09.088" v="178" actId="14861"/>
          <ac:cxnSpMkLst>
            <pc:docMk/>
            <pc:sldMk cId="0" sldId="256"/>
            <ac:cxnSpMk id="106" creationId="{818E8CAA-8F39-9CA5-1F22-E7F3B5920FA8}"/>
          </ac:cxnSpMkLst>
        </pc:cxnChg>
        <pc:cxnChg chg="add mod">
          <ac:chgData name="MIRANDA Alejandro" userId="28ae6e67-f40b-475e-9709-c2be4535329c" providerId="ADAL" clId="{DF02930E-53D1-450D-BA34-396A82D828CC}" dt="2024-03-07T13:43:09.088" v="178" actId="14861"/>
          <ac:cxnSpMkLst>
            <pc:docMk/>
            <pc:sldMk cId="0" sldId="256"/>
            <ac:cxnSpMk id="107" creationId="{3A622824-27F1-0DB4-5967-13427B48AD30}"/>
          </ac:cxnSpMkLst>
        </pc:cxnChg>
        <pc:cxnChg chg="add mod">
          <ac:chgData name="MIRANDA Alejandro" userId="28ae6e67-f40b-475e-9709-c2be4535329c" providerId="ADAL" clId="{DF02930E-53D1-450D-BA34-396A82D828CC}" dt="2024-03-07T13:42:38.237" v="177" actId="14861"/>
          <ac:cxnSpMkLst>
            <pc:docMk/>
            <pc:sldMk cId="0" sldId="256"/>
            <ac:cxnSpMk id="108" creationId="{87B04EAE-CBA2-C1D0-BBD6-9B4057E66971}"/>
          </ac:cxnSpMkLst>
        </pc:cxnChg>
        <pc:cxnChg chg="add del mod">
          <ac:chgData name="MIRANDA Alejandro" userId="28ae6e67-f40b-475e-9709-c2be4535329c" providerId="ADAL" clId="{DF02930E-53D1-450D-BA34-396A82D828CC}" dt="2024-03-07T13:43:09.088" v="178" actId="14861"/>
          <ac:cxnSpMkLst>
            <pc:docMk/>
            <pc:sldMk cId="0" sldId="256"/>
            <ac:cxnSpMk id="109" creationId="{CFC468DD-5F69-5CE0-B975-5F88DA7DDA88}"/>
          </ac:cxnSpMkLst>
        </pc:cxnChg>
        <pc:cxnChg chg="add mod">
          <ac:chgData name="MIRANDA Alejandro" userId="28ae6e67-f40b-475e-9709-c2be4535329c" providerId="ADAL" clId="{DF02930E-53D1-450D-BA34-396A82D828CC}" dt="2024-03-07T13:43:09.088" v="178" actId="14861"/>
          <ac:cxnSpMkLst>
            <pc:docMk/>
            <pc:sldMk cId="0" sldId="256"/>
            <ac:cxnSpMk id="112" creationId="{D1DD15D6-5977-EA2D-2332-263F1C3F0BCF}"/>
          </ac:cxnSpMkLst>
        </pc:cxnChg>
        <pc:cxnChg chg="add mod">
          <ac:chgData name="MIRANDA Alejandro" userId="28ae6e67-f40b-475e-9709-c2be4535329c" providerId="ADAL" clId="{DF02930E-53D1-450D-BA34-396A82D828CC}" dt="2024-03-07T13:43:09.088" v="178" actId="14861"/>
          <ac:cxnSpMkLst>
            <pc:docMk/>
            <pc:sldMk cId="0" sldId="256"/>
            <ac:cxnSpMk id="115" creationId="{F035794A-7050-D930-B504-C45B882BC484}"/>
          </ac:cxnSpMkLst>
        </pc:cxnChg>
        <pc:cxnChg chg="add mod">
          <ac:chgData name="MIRANDA Alejandro" userId="28ae6e67-f40b-475e-9709-c2be4535329c" providerId="ADAL" clId="{DF02930E-53D1-450D-BA34-396A82D828CC}" dt="2024-03-07T13:43:09.088" v="178" actId="14861"/>
          <ac:cxnSpMkLst>
            <pc:docMk/>
            <pc:sldMk cId="0" sldId="256"/>
            <ac:cxnSpMk id="118" creationId="{8F78FB8D-459D-517D-EB51-C7E7B5F105E9}"/>
          </ac:cxnSpMkLst>
        </pc:cxnChg>
        <pc:cxnChg chg="add mod">
          <ac:chgData name="MIRANDA Alejandro" userId="28ae6e67-f40b-475e-9709-c2be4535329c" providerId="ADAL" clId="{DF02930E-53D1-450D-BA34-396A82D828CC}" dt="2024-03-07T13:43:09.088" v="178" actId="14861"/>
          <ac:cxnSpMkLst>
            <pc:docMk/>
            <pc:sldMk cId="0" sldId="256"/>
            <ac:cxnSpMk id="120" creationId="{7816ACEB-3408-EEB6-1A17-B91B63E7C8CC}"/>
          </ac:cxnSpMkLst>
        </pc:cxnChg>
        <pc:cxnChg chg="add mod">
          <ac:chgData name="MIRANDA Alejandro" userId="28ae6e67-f40b-475e-9709-c2be4535329c" providerId="ADAL" clId="{DF02930E-53D1-450D-BA34-396A82D828CC}" dt="2024-03-07T13:43:09.088" v="178" actId="14861"/>
          <ac:cxnSpMkLst>
            <pc:docMk/>
            <pc:sldMk cId="0" sldId="256"/>
            <ac:cxnSpMk id="122" creationId="{21D815E9-54FA-A34A-AA03-05CDE5C46C24}"/>
          </ac:cxnSpMkLst>
        </pc:cxnChg>
      </pc:sldChg>
    </pc:docChg>
  </pc:docChgLst>
  <pc:docChgLst>
    <pc:chgData name="MIRANDA Alejandro" userId="28ae6e67-f40b-475e-9709-c2be4535329c" providerId="ADAL" clId="{097EA920-3CA7-467C-872F-A2ED7B1603B5}"/>
    <pc:docChg chg="undo custSel modSld">
      <pc:chgData name="MIRANDA Alejandro" userId="28ae6e67-f40b-475e-9709-c2be4535329c" providerId="ADAL" clId="{097EA920-3CA7-467C-872F-A2ED7B1603B5}" dt="2024-03-07T14:31:56.735" v="99" actId="20577"/>
      <pc:docMkLst>
        <pc:docMk/>
      </pc:docMkLst>
      <pc:sldChg chg="addSp delSp modSp mod">
        <pc:chgData name="MIRANDA Alejandro" userId="28ae6e67-f40b-475e-9709-c2be4535329c" providerId="ADAL" clId="{097EA920-3CA7-467C-872F-A2ED7B1603B5}" dt="2024-03-07T14:31:56.735" v="99" actId="20577"/>
        <pc:sldMkLst>
          <pc:docMk/>
          <pc:sldMk cId="0" sldId="256"/>
        </pc:sldMkLst>
        <pc:spChg chg="mod">
          <ac:chgData name="MIRANDA Alejandro" userId="28ae6e67-f40b-475e-9709-c2be4535329c" providerId="ADAL" clId="{097EA920-3CA7-467C-872F-A2ED7B1603B5}" dt="2024-03-07T14:20:08.287" v="4"/>
          <ac:spMkLst>
            <pc:docMk/>
            <pc:sldMk cId="0" sldId="256"/>
            <ac:spMk id="5" creationId="{00000000-0000-0000-0000-000000000000}"/>
          </ac:spMkLst>
        </pc:spChg>
        <pc:spChg chg="mod">
          <ac:chgData name="MIRANDA Alejandro" userId="28ae6e67-f40b-475e-9709-c2be4535329c" providerId="ADAL" clId="{097EA920-3CA7-467C-872F-A2ED7B1603B5}" dt="2024-03-07T14:21:36.808" v="28"/>
          <ac:spMkLst>
            <pc:docMk/>
            <pc:sldMk cId="0" sldId="256"/>
            <ac:spMk id="7" creationId="{00000000-0000-0000-0000-000000000000}"/>
          </ac:spMkLst>
        </pc:spChg>
        <pc:spChg chg="mod">
          <ac:chgData name="MIRANDA Alejandro" userId="28ae6e67-f40b-475e-9709-c2be4535329c" providerId="ADAL" clId="{097EA920-3CA7-467C-872F-A2ED7B1603B5}" dt="2024-03-07T14:19:56.957" v="1" actId="20577"/>
          <ac:spMkLst>
            <pc:docMk/>
            <pc:sldMk cId="0" sldId="256"/>
            <ac:spMk id="29" creationId="{00000000-0000-0000-0000-000000000000}"/>
          </ac:spMkLst>
        </pc:spChg>
        <pc:spChg chg="mod">
          <ac:chgData name="MIRANDA Alejandro" userId="28ae6e67-f40b-475e-9709-c2be4535329c" providerId="ADAL" clId="{097EA920-3CA7-467C-872F-A2ED7B1603B5}" dt="2024-03-07T14:21:25.874" v="25" actId="20577"/>
          <ac:spMkLst>
            <pc:docMk/>
            <pc:sldMk cId="0" sldId="256"/>
            <ac:spMk id="46" creationId="{00000000-0000-0000-0000-000000000000}"/>
          </ac:spMkLst>
        </pc:spChg>
        <pc:spChg chg="mod">
          <ac:chgData name="MIRANDA Alejandro" userId="28ae6e67-f40b-475e-9709-c2be4535329c" providerId="ADAL" clId="{097EA920-3CA7-467C-872F-A2ED7B1603B5}" dt="2024-03-07T14:20:56.080" v="12" actId="20577"/>
          <ac:spMkLst>
            <pc:docMk/>
            <pc:sldMk cId="0" sldId="256"/>
            <ac:spMk id="62" creationId="{00000000-0000-0000-0000-000000000000}"/>
          </ac:spMkLst>
        </pc:spChg>
        <pc:spChg chg="mod">
          <ac:chgData name="MIRANDA Alejandro" userId="28ae6e67-f40b-475e-9709-c2be4535329c" providerId="ADAL" clId="{097EA920-3CA7-467C-872F-A2ED7B1603B5}" dt="2024-03-07T14:20:58.533" v="16" actId="20577"/>
          <ac:spMkLst>
            <pc:docMk/>
            <pc:sldMk cId="0" sldId="256"/>
            <ac:spMk id="63" creationId="{00000000-0000-0000-0000-000000000000}"/>
          </ac:spMkLst>
        </pc:spChg>
        <pc:spChg chg="mod">
          <ac:chgData name="MIRANDA Alejandro" userId="28ae6e67-f40b-475e-9709-c2be4535329c" providerId="ADAL" clId="{097EA920-3CA7-467C-872F-A2ED7B1603B5}" dt="2024-03-07T14:22:27.039" v="36" actId="20577"/>
          <ac:spMkLst>
            <pc:docMk/>
            <pc:sldMk cId="0" sldId="256"/>
            <ac:spMk id="111" creationId="{716E864A-87AE-59FC-1E3A-78F004CFC24B}"/>
          </ac:spMkLst>
        </pc:spChg>
        <pc:spChg chg="mod">
          <ac:chgData name="MIRANDA Alejandro" userId="28ae6e67-f40b-475e-9709-c2be4535329c" providerId="ADAL" clId="{097EA920-3CA7-467C-872F-A2ED7B1603B5}" dt="2024-03-07T14:22:31.582" v="40" actId="20577"/>
          <ac:spMkLst>
            <pc:docMk/>
            <pc:sldMk cId="0" sldId="256"/>
            <ac:spMk id="117" creationId="{AC96DDBA-5E7C-9B4C-4B51-5CE8A5C8D78A}"/>
          </ac:spMkLst>
        </pc:spChg>
        <pc:spChg chg="mod">
          <ac:chgData name="MIRANDA Alejandro" userId="28ae6e67-f40b-475e-9709-c2be4535329c" providerId="ADAL" clId="{097EA920-3CA7-467C-872F-A2ED7B1603B5}" dt="2024-03-07T14:21:42.975" v="32" actId="20577"/>
          <ac:spMkLst>
            <pc:docMk/>
            <pc:sldMk cId="0" sldId="256"/>
            <ac:spMk id="123" creationId="{5778B68D-02E3-E0BF-4D44-5C0457231931}"/>
          </ac:spMkLst>
        </pc:spChg>
        <pc:spChg chg="mod">
          <ac:chgData name="MIRANDA Alejandro" userId="28ae6e67-f40b-475e-9709-c2be4535329c" providerId="ADAL" clId="{097EA920-3CA7-467C-872F-A2ED7B1603B5}" dt="2024-03-07T14:31:56.735" v="99" actId="20577"/>
          <ac:spMkLst>
            <pc:docMk/>
            <pc:sldMk cId="0" sldId="256"/>
            <ac:spMk id="132" creationId="{C24FD61B-46BF-DE3B-2BCD-FEE381E98D3F}"/>
          </ac:spMkLst>
        </pc:spChg>
        <pc:picChg chg="add mod">
          <ac:chgData name="MIRANDA Alejandro" userId="28ae6e67-f40b-475e-9709-c2be4535329c" providerId="ADAL" clId="{097EA920-3CA7-467C-872F-A2ED7B1603B5}" dt="2024-03-07T14:20:45.644" v="9" actId="1076"/>
          <ac:picMkLst>
            <pc:docMk/>
            <pc:sldMk cId="0" sldId="256"/>
            <ac:picMk id="9" creationId="{DB93671F-A050-D1FD-D337-F2D95E57D02F}"/>
          </ac:picMkLst>
        </pc:picChg>
        <pc:picChg chg="add mod">
          <ac:chgData name="MIRANDA Alejandro" userId="28ae6e67-f40b-475e-9709-c2be4535329c" providerId="ADAL" clId="{097EA920-3CA7-467C-872F-A2ED7B1603B5}" dt="2024-03-07T14:24:17.930" v="93" actId="12789"/>
          <ac:picMkLst>
            <pc:docMk/>
            <pc:sldMk cId="0" sldId="256"/>
            <ac:picMk id="10" creationId="{3598DA52-2401-C1E9-E87A-D019C42AF8E4}"/>
          </ac:picMkLst>
        </pc:picChg>
        <pc:picChg chg="del">
          <ac:chgData name="MIRANDA Alejandro" userId="28ae6e67-f40b-475e-9709-c2be4535329c" providerId="ADAL" clId="{097EA920-3CA7-467C-872F-A2ED7B1603B5}" dt="2024-03-07T14:20:10.598" v="5" actId="478"/>
          <ac:picMkLst>
            <pc:docMk/>
            <pc:sldMk cId="0" sldId="256"/>
            <ac:picMk id="84" creationId="{3A029908-017F-2EFB-51E7-E616D6BD329F}"/>
          </ac:picMkLst>
        </pc:picChg>
        <pc:picChg chg="del">
          <ac:chgData name="MIRANDA Alejandro" userId="28ae6e67-f40b-475e-9709-c2be4535329c" providerId="ADAL" clId="{097EA920-3CA7-467C-872F-A2ED7B1603B5}" dt="2024-03-07T14:22:36.638" v="41" actId="478"/>
          <ac:picMkLst>
            <pc:docMk/>
            <pc:sldMk cId="0" sldId="256"/>
            <ac:picMk id="1026" creationId="{A5DF7096-39E1-964F-BFC0-88A40C9CB2EA}"/>
          </ac:picMkLst>
        </pc:picChg>
        <pc:picChg chg="add mod">
          <ac:chgData name="MIRANDA Alejandro" userId="28ae6e67-f40b-475e-9709-c2be4535329c" providerId="ADAL" clId="{097EA920-3CA7-467C-872F-A2ED7B1603B5}" dt="2024-03-07T14:24:17.930" v="93" actId="12789"/>
          <ac:picMkLst>
            <pc:docMk/>
            <pc:sldMk cId="0" sldId="256"/>
            <ac:picMk id="1028" creationId="{55880D66-DC1A-3DDD-EE85-104776529318}"/>
          </ac:picMkLst>
        </pc:picChg>
        <pc:picChg chg="add mod">
          <ac:chgData name="MIRANDA Alejandro" userId="28ae6e67-f40b-475e-9709-c2be4535329c" providerId="ADAL" clId="{097EA920-3CA7-467C-872F-A2ED7B1603B5}" dt="2024-03-07T14:24:17.930" v="93" actId="12789"/>
          <ac:picMkLst>
            <pc:docMk/>
            <pc:sldMk cId="0" sldId="256"/>
            <ac:picMk id="1030" creationId="{62A160A9-DB67-1327-8FCF-1EC4D7E19848}"/>
          </ac:picMkLst>
        </pc:picChg>
        <pc:picChg chg="add mod">
          <ac:chgData name="MIRANDA Alejandro" userId="28ae6e67-f40b-475e-9709-c2be4535329c" providerId="ADAL" clId="{097EA920-3CA7-467C-872F-A2ED7B1603B5}" dt="2024-03-07T14:24:17.930" v="93" actId="12789"/>
          <ac:picMkLst>
            <pc:docMk/>
            <pc:sldMk cId="0" sldId="256"/>
            <ac:picMk id="1032" creationId="{6E1D2CB4-AFBC-04F2-185E-BB14D2620122}"/>
          </ac:picMkLst>
        </pc:picChg>
      </pc:sldChg>
    </pc:docChg>
  </pc:docChgLst>
  <pc:docChgLst>
    <pc:chgData name="MIRANDA Alejandro" userId="28ae6e67-f40b-475e-9709-c2be4535329c" providerId="ADAL" clId="{1424862C-41F6-4800-929F-C7860B22FC43}"/>
    <pc:docChg chg="modSld">
      <pc:chgData name="MIRANDA Alejandro" userId="28ae6e67-f40b-475e-9709-c2be4535329c" providerId="ADAL" clId="{1424862C-41F6-4800-929F-C7860B22FC43}" dt="2024-03-08T12:46:38.478" v="11" actId="20577"/>
      <pc:docMkLst>
        <pc:docMk/>
      </pc:docMkLst>
      <pc:sldChg chg="addSp delSp modSp mod">
        <pc:chgData name="MIRANDA Alejandro" userId="28ae6e67-f40b-475e-9709-c2be4535329c" providerId="ADAL" clId="{1424862C-41F6-4800-929F-C7860B22FC43}" dt="2024-03-08T12:46:38.478" v="11" actId="20577"/>
        <pc:sldMkLst>
          <pc:docMk/>
          <pc:sldMk cId="0" sldId="256"/>
        </pc:sldMkLst>
        <pc:spChg chg="add mod">
          <ac:chgData name="MIRANDA Alejandro" userId="28ae6e67-f40b-475e-9709-c2be4535329c" providerId="ADAL" clId="{1424862C-41F6-4800-929F-C7860B22FC43}" dt="2024-03-08T12:46:38.478" v="11" actId="20577"/>
          <ac:spMkLst>
            <pc:docMk/>
            <pc:sldMk cId="0" sldId="256"/>
            <ac:spMk id="8" creationId="{9CF7D984-2429-334C-79D9-E255D890708C}"/>
          </ac:spMkLst>
        </pc:spChg>
        <pc:picChg chg="add mod">
          <ac:chgData name="MIRANDA Alejandro" userId="28ae6e67-f40b-475e-9709-c2be4535329c" providerId="ADAL" clId="{1424862C-41F6-4800-929F-C7860B22FC43}" dt="2024-03-07T20:05:37.200" v="7" actId="1076"/>
          <ac:picMkLst>
            <pc:docMk/>
            <pc:sldMk cId="0" sldId="256"/>
            <ac:picMk id="9" creationId="{2A7F9A0E-4116-A983-6323-64E83384AA87}"/>
          </ac:picMkLst>
        </pc:picChg>
        <pc:picChg chg="del">
          <ac:chgData name="MIRANDA Alejandro" userId="28ae6e67-f40b-475e-9709-c2be4535329c" providerId="ADAL" clId="{1424862C-41F6-4800-929F-C7860B22FC43}" dt="2024-03-07T20:05:26.762" v="0" actId="478"/>
          <ac:picMkLst>
            <pc:docMk/>
            <pc:sldMk cId="0" sldId="256"/>
            <ac:picMk id="1026" creationId="{DA6EBCF2-5063-BC80-8FA5-4D5B5A8E7968}"/>
          </ac:picMkLst>
        </pc:picChg>
      </pc:sldChg>
    </pc:docChg>
  </pc:docChgLst>
  <pc:docChgLst>
    <pc:chgData name="CAJIGA Valery Señead" userId="481fd5c5-1d6f-44d3-9d75-dedd7d06cb6e" providerId="ADAL" clId="{7AF15C64-E86C-41EB-8096-7853367322D1}"/>
    <pc:docChg chg="undo custSel modSld">
      <pc:chgData name="CAJIGA Valery Señead" userId="481fd5c5-1d6f-44d3-9d75-dedd7d06cb6e" providerId="ADAL" clId="{7AF15C64-E86C-41EB-8096-7853367322D1}" dt="2023-10-18T22:03:55.911" v="72" actId="1076"/>
      <pc:docMkLst>
        <pc:docMk/>
      </pc:docMkLst>
      <pc:sldChg chg="addSp delSp modSp mod">
        <pc:chgData name="CAJIGA Valery Señead" userId="481fd5c5-1d6f-44d3-9d75-dedd7d06cb6e" providerId="ADAL" clId="{7AF15C64-E86C-41EB-8096-7853367322D1}" dt="2023-10-18T22:03:55.911" v="72" actId="1076"/>
        <pc:sldMkLst>
          <pc:docMk/>
          <pc:sldMk cId="0" sldId="256"/>
        </pc:sldMkLst>
        <pc:spChg chg="mod">
          <ac:chgData name="CAJIGA Valery Señead" userId="481fd5c5-1d6f-44d3-9d75-dedd7d06cb6e" providerId="ADAL" clId="{7AF15C64-E86C-41EB-8096-7853367322D1}" dt="2023-10-18T16:05:44.218" v="29" actId="20577"/>
          <ac:spMkLst>
            <pc:docMk/>
            <pc:sldMk cId="0" sldId="256"/>
            <ac:spMk id="13" creationId="{00000000-0000-0000-0000-000000000000}"/>
          </ac:spMkLst>
        </pc:spChg>
        <pc:spChg chg="mod">
          <ac:chgData name="CAJIGA Valery Señead" userId="481fd5c5-1d6f-44d3-9d75-dedd7d06cb6e" providerId="ADAL" clId="{7AF15C64-E86C-41EB-8096-7853367322D1}" dt="2023-10-18T17:55:37.294" v="69" actId="14100"/>
          <ac:spMkLst>
            <pc:docMk/>
            <pc:sldMk cId="0" sldId="256"/>
            <ac:spMk id="14" creationId="{00000000-0000-0000-0000-000000000000}"/>
          </ac:spMkLst>
        </pc:spChg>
        <pc:spChg chg="mod">
          <ac:chgData name="CAJIGA Valery Señead" userId="481fd5c5-1d6f-44d3-9d75-dedd7d06cb6e" providerId="ADAL" clId="{7AF15C64-E86C-41EB-8096-7853367322D1}" dt="2023-10-18T17:52:01.739" v="31" actId="20577"/>
          <ac:spMkLst>
            <pc:docMk/>
            <pc:sldMk cId="0" sldId="256"/>
            <ac:spMk id="15" creationId="{00000000-0000-0000-0000-000000000000}"/>
          </ac:spMkLst>
        </pc:spChg>
        <pc:spChg chg="mod">
          <ac:chgData name="CAJIGA Valery Señead" userId="481fd5c5-1d6f-44d3-9d75-dedd7d06cb6e" providerId="ADAL" clId="{7AF15C64-E86C-41EB-8096-7853367322D1}" dt="2023-10-18T17:52:27.525" v="47" actId="20577"/>
          <ac:spMkLst>
            <pc:docMk/>
            <pc:sldMk cId="0" sldId="256"/>
            <ac:spMk id="75" creationId="{00000000-0000-0000-0000-000000000000}"/>
          </ac:spMkLst>
        </pc:spChg>
        <pc:spChg chg="mod">
          <ac:chgData name="CAJIGA Valery Señead" userId="481fd5c5-1d6f-44d3-9d75-dedd7d06cb6e" providerId="ADAL" clId="{7AF15C64-E86C-41EB-8096-7853367322D1}" dt="2023-10-18T17:52:43.383" v="55" actId="20577"/>
          <ac:spMkLst>
            <pc:docMk/>
            <pc:sldMk cId="0" sldId="256"/>
            <ac:spMk id="78" creationId="{00000000-0000-0000-0000-000000000000}"/>
          </ac:spMkLst>
        </pc:spChg>
        <pc:spChg chg="del">
          <ac:chgData name="CAJIGA Valery Señead" userId="481fd5c5-1d6f-44d3-9d75-dedd7d06cb6e" providerId="ADAL" clId="{7AF15C64-E86C-41EB-8096-7853367322D1}" dt="2023-10-10T18:12:46.555" v="2" actId="478"/>
          <ac:spMkLst>
            <pc:docMk/>
            <pc:sldMk cId="0" sldId="256"/>
            <ac:spMk id="93" creationId="{00000000-0000-0000-0000-000000000000}"/>
          </ac:spMkLst>
        </pc:spChg>
        <pc:spChg chg="del">
          <ac:chgData name="CAJIGA Valery Señead" userId="481fd5c5-1d6f-44d3-9d75-dedd7d06cb6e" providerId="ADAL" clId="{7AF15C64-E86C-41EB-8096-7853367322D1}" dt="2023-10-10T18:12:43.462" v="0" actId="478"/>
          <ac:spMkLst>
            <pc:docMk/>
            <pc:sldMk cId="0" sldId="256"/>
            <ac:spMk id="94" creationId="{00000000-0000-0000-0000-000000000000}"/>
          </ac:spMkLst>
        </pc:spChg>
        <pc:spChg chg="del">
          <ac:chgData name="CAJIGA Valery Señead" userId="481fd5c5-1d6f-44d3-9d75-dedd7d06cb6e" providerId="ADAL" clId="{7AF15C64-E86C-41EB-8096-7853367322D1}" dt="2023-10-10T18:12:44.973" v="1" actId="478"/>
          <ac:spMkLst>
            <pc:docMk/>
            <pc:sldMk cId="0" sldId="256"/>
            <ac:spMk id="95" creationId="{00000000-0000-0000-0000-000000000000}"/>
          </ac:spMkLst>
        </pc:spChg>
        <pc:picChg chg="del">
          <ac:chgData name="CAJIGA Valery Señead" userId="481fd5c5-1d6f-44d3-9d75-dedd7d06cb6e" providerId="ADAL" clId="{7AF15C64-E86C-41EB-8096-7853367322D1}" dt="2023-10-18T22:03:49.391" v="70" actId="478"/>
          <ac:picMkLst>
            <pc:docMk/>
            <pc:sldMk cId="0" sldId="256"/>
            <ac:picMk id="66" creationId="{65892302-58E8-0D3A-E05E-B8D5E4105A72}"/>
          </ac:picMkLst>
        </pc:picChg>
        <pc:picChg chg="add mod">
          <ac:chgData name="CAJIGA Valery Señead" userId="481fd5c5-1d6f-44d3-9d75-dedd7d06cb6e" providerId="ADAL" clId="{7AF15C64-E86C-41EB-8096-7853367322D1}" dt="2023-10-10T18:12:50.327" v="3"/>
          <ac:picMkLst>
            <pc:docMk/>
            <pc:sldMk cId="0" sldId="256"/>
            <ac:picMk id="80" creationId="{76998606-1E76-FFB8-D6CD-DE215A464A23}"/>
          </ac:picMkLst>
        </pc:picChg>
        <pc:picChg chg="add mod">
          <ac:chgData name="CAJIGA Valery Señead" userId="481fd5c5-1d6f-44d3-9d75-dedd7d06cb6e" providerId="ADAL" clId="{7AF15C64-E86C-41EB-8096-7853367322D1}" dt="2023-10-10T18:12:50.327" v="3"/>
          <ac:picMkLst>
            <pc:docMk/>
            <pc:sldMk cId="0" sldId="256"/>
            <ac:picMk id="81" creationId="{B17A28C0-EF51-ECE4-03EC-0E0837FEBCF3}"/>
          </ac:picMkLst>
        </pc:picChg>
        <pc:picChg chg="add mod">
          <ac:chgData name="CAJIGA Valery Señead" userId="481fd5c5-1d6f-44d3-9d75-dedd7d06cb6e" providerId="ADAL" clId="{7AF15C64-E86C-41EB-8096-7853367322D1}" dt="2023-10-10T18:12:50.327" v="3"/>
          <ac:picMkLst>
            <pc:docMk/>
            <pc:sldMk cId="0" sldId="256"/>
            <ac:picMk id="82" creationId="{EEDF204A-29B4-AF7A-770A-F92498F12470}"/>
          </ac:picMkLst>
        </pc:picChg>
        <pc:picChg chg="add mod">
          <ac:chgData name="CAJIGA Valery Señead" userId="481fd5c5-1d6f-44d3-9d75-dedd7d06cb6e" providerId="ADAL" clId="{7AF15C64-E86C-41EB-8096-7853367322D1}" dt="2023-10-18T22:03:55.911" v="72" actId="1076"/>
          <ac:picMkLst>
            <pc:docMk/>
            <pc:sldMk cId="0" sldId="256"/>
            <ac:picMk id="83" creationId="{99004453-BAC8-03A5-6E69-DD1F443961D7}"/>
          </ac:picMkLst>
        </pc:picChg>
        <pc:picChg chg="mod">
          <ac:chgData name="CAJIGA Valery Señead" userId="481fd5c5-1d6f-44d3-9d75-dedd7d06cb6e" providerId="ADAL" clId="{7AF15C64-E86C-41EB-8096-7853367322D1}" dt="2023-10-18T16:03:37.931" v="7" actId="14100"/>
          <ac:picMkLst>
            <pc:docMk/>
            <pc:sldMk cId="0" sldId="256"/>
            <ac:picMk id="101" creationId="{22BBEA95-ECEF-1BA6-2F3D-61D8E741BE1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0230"/>
            <a:ext cx="6606540" cy="21069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18480"/>
            <a:ext cx="5440680" cy="2508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00205B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00205B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07590"/>
            <a:ext cx="3380994" cy="6621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07590"/>
            <a:ext cx="3380994" cy="6621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00205B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60579" y="7629741"/>
            <a:ext cx="7097395" cy="2014855"/>
          </a:xfrm>
          <a:custGeom>
            <a:avLst/>
            <a:gdLst/>
            <a:ahLst/>
            <a:cxnLst/>
            <a:rect l="l" t="t" r="r" b="b"/>
            <a:pathLst>
              <a:path w="7097395" h="2014854">
                <a:moveTo>
                  <a:pt x="7096853" y="0"/>
                </a:moveTo>
                <a:lnTo>
                  <a:pt x="0" y="0"/>
                </a:lnTo>
                <a:lnTo>
                  <a:pt x="0" y="2014326"/>
                </a:lnTo>
                <a:lnTo>
                  <a:pt x="6825638" y="2014326"/>
                </a:lnTo>
                <a:lnTo>
                  <a:pt x="6874389" y="2009957"/>
                </a:lnTo>
                <a:lnTo>
                  <a:pt x="6920274" y="1997361"/>
                </a:lnTo>
                <a:lnTo>
                  <a:pt x="6962525" y="1977303"/>
                </a:lnTo>
                <a:lnTo>
                  <a:pt x="7000378" y="1950550"/>
                </a:lnTo>
                <a:lnTo>
                  <a:pt x="7033066" y="1917868"/>
                </a:lnTo>
                <a:lnTo>
                  <a:pt x="7059824" y="1880021"/>
                </a:lnTo>
                <a:lnTo>
                  <a:pt x="7079885" y="1837777"/>
                </a:lnTo>
                <a:lnTo>
                  <a:pt x="7092483" y="1791900"/>
                </a:lnTo>
                <a:lnTo>
                  <a:pt x="7096853" y="1743157"/>
                </a:lnTo>
                <a:lnTo>
                  <a:pt x="7096853" y="0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232324" y="1493328"/>
            <a:ext cx="1186815" cy="287655"/>
          </a:xfrm>
          <a:custGeom>
            <a:avLst/>
            <a:gdLst/>
            <a:ahLst/>
            <a:cxnLst/>
            <a:rect l="l" t="t" r="r" b="b"/>
            <a:pathLst>
              <a:path w="1186814" h="287655">
                <a:moveTo>
                  <a:pt x="1086077" y="0"/>
                </a:moveTo>
                <a:lnTo>
                  <a:pt x="0" y="0"/>
                </a:lnTo>
                <a:lnTo>
                  <a:pt x="0" y="287373"/>
                </a:lnTo>
                <a:lnTo>
                  <a:pt x="1186238" y="287373"/>
                </a:lnTo>
                <a:lnTo>
                  <a:pt x="1186238" y="100143"/>
                </a:lnTo>
                <a:lnTo>
                  <a:pt x="1178367" y="61163"/>
                </a:lnTo>
                <a:lnTo>
                  <a:pt x="1156901" y="29331"/>
                </a:lnTo>
                <a:lnTo>
                  <a:pt x="1125064" y="7869"/>
                </a:lnTo>
                <a:lnTo>
                  <a:pt x="1086077" y="0"/>
                </a:lnTo>
                <a:close/>
              </a:path>
            </a:pathLst>
          </a:custGeom>
          <a:solidFill>
            <a:srgbClr val="9430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88338" y="1492547"/>
            <a:ext cx="1186815" cy="287655"/>
          </a:xfrm>
          <a:custGeom>
            <a:avLst/>
            <a:gdLst/>
            <a:ahLst/>
            <a:cxnLst/>
            <a:rect l="l" t="t" r="r" b="b"/>
            <a:pathLst>
              <a:path w="1186815" h="287655">
                <a:moveTo>
                  <a:pt x="1086076" y="0"/>
                </a:moveTo>
                <a:lnTo>
                  <a:pt x="0" y="0"/>
                </a:lnTo>
                <a:lnTo>
                  <a:pt x="0" y="287373"/>
                </a:lnTo>
                <a:lnTo>
                  <a:pt x="1186238" y="287373"/>
                </a:lnTo>
                <a:lnTo>
                  <a:pt x="1186238" y="100143"/>
                </a:lnTo>
                <a:lnTo>
                  <a:pt x="1178366" y="61163"/>
                </a:lnTo>
                <a:lnTo>
                  <a:pt x="1156901" y="29331"/>
                </a:lnTo>
                <a:lnTo>
                  <a:pt x="1125064" y="7869"/>
                </a:lnTo>
                <a:lnTo>
                  <a:pt x="1086076" y="0"/>
                </a:lnTo>
                <a:close/>
              </a:path>
            </a:pathLst>
          </a:custGeom>
          <a:solidFill>
            <a:srgbClr val="94309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3215839" cy="1293047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387381" y="1775500"/>
            <a:ext cx="2870835" cy="4445"/>
          </a:xfrm>
          <a:custGeom>
            <a:avLst/>
            <a:gdLst/>
            <a:ahLst/>
            <a:cxnLst/>
            <a:rect l="l" t="t" r="r" b="b"/>
            <a:pathLst>
              <a:path w="2870835" h="4444">
                <a:moveTo>
                  <a:pt x="0" y="4417"/>
                </a:moveTo>
                <a:lnTo>
                  <a:pt x="2870637" y="0"/>
                </a:lnTo>
              </a:path>
            </a:pathLst>
          </a:custGeom>
          <a:ln w="19026">
            <a:solidFill>
              <a:srgbClr val="9430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83899" y="379272"/>
            <a:ext cx="2319020" cy="6902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00205B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07590"/>
            <a:ext cx="6995160" cy="6621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30690"/>
            <a:ext cx="2487168" cy="501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30690"/>
            <a:ext cx="1787652" cy="501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30690"/>
            <a:ext cx="1787652" cy="501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1AF5B3-B094-876A-5D63-3F8E2DA75665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7050088" y="9880600"/>
            <a:ext cx="750887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s-MX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Essity Internal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.png"/><Relationship Id="rId7" Type="http://schemas.openxmlformats.org/officeDocument/2006/relationships/hyperlink" Target="mailto:Tork.gf@essity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ienda.tork.mx/" TargetMode="External"/><Relationship Id="rId11" Type="http://schemas.openxmlformats.org/officeDocument/2006/relationships/image" Target="../media/image9.png"/><Relationship Id="rId5" Type="http://schemas.openxmlformats.org/officeDocument/2006/relationships/image" Target="../media/image5.png"/><Relationship Id="rId10" Type="http://schemas.openxmlformats.org/officeDocument/2006/relationships/image" Target="../media/image8.png"/><Relationship Id="rId4" Type="http://schemas.openxmlformats.org/officeDocument/2006/relationships/image" Target="../media/image4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ángulo 129">
            <a:extLst>
              <a:ext uri="{FF2B5EF4-FFF2-40B4-BE49-F238E27FC236}">
                <a16:creationId xmlns:a16="http://schemas.microsoft.com/office/drawing/2014/main" id="{79F322FC-91E2-7733-3222-5D273520BC69}"/>
              </a:ext>
            </a:extLst>
          </p:cNvPr>
          <p:cNvSpPr/>
          <p:nvPr/>
        </p:nvSpPr>
        <p:spPr>
          <a:xfrm>
            <a:off x="334595" y="7580318"/>
            <a:ext cx="7133005" cy="21883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object 2"/>
          <p:cNvSpPr txBox="1"/>
          <p:nvPr/>
        </p:nvSpPr>
        <p:spPr>
          <a:xfrm>
            <a:off x="485282" y="1524683"/>
            <a:ext cx="975994" cy="214801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s-CO" sz="1300" b="1" dirty="0">
                <a:solidFill>
                  <a:srgbClr val="FFFFFF"/>
                </a:solidFill>
                <a:latin typeface="Arial"/>
                <a:cs typeface="Arial"/>
              </a:rPr>
              <a:t>Repuesto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231366" y="1779542"/>
            <a:ext cx="2873375" cy="0"/>
          </a:xfrm>
          <a:custGeom>
            <a:avLst/>
            <a:gdLst/>
            <a:ahLst/>
            <a:cxnLst/>
            <a:rect l="l" t="t" r="r" b="b"/>
            <a:pathLst>
              <a:path w="2873375">
                <a:moveTo>
                  <a:pt x="0" y="0"/>
                </a:moveTo>
                <a:lnTo>
                  <a:pt x="2872808" y="0"/>
                </a:lnTo>
              </a:path>
            </a:pathLst>
          </a:custGeom>
          <a:ln w="19026">
            <a:solidFill>
              <a:srgbClr val="9430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335193" y="1522287"/>
            <a:ext cx="781050" cy="2260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300" b="1" spc="10" dirty="0">
                <a:solidFill>
                  <a:srgbClr val="FFFFFF"/>
                </a:solidFill>
                <a:latin typeface="Arial"/>
                <a:cs typeface="Arial"/>
              </a:rPr>
              <a:t>Empaque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6562" y="1884028"/>
            <a:ext cx="1592580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CO" sz="1100" b="1" spc="-20" dirty="0">
                <a:solidFill>
                  <a:srgbClr val="00205B"/>
                </a:solidFill>
                <a:latin typeface="Arial"/>
                <a:cs typeface="Arial"/>
              </a:rPr>
              <a:t>EAN</a:t>
            </a:r>
            <a:r>
              <a:rPr lang="es-CO" sz="1100" b="1" spc="-25" dirty="0">
                <a:solidFill>
                  <a:srgbClr val="00205B"/>
                </a:solidFill>
                <a:latin typeface="Arial"/>
                <a:cs typeface="Arial"/>
              </a:rPr>
              <a:t> 13:</a:t>
            </a:r>
            <a:r>
              <a:rPr lang="es-CO" sz="1100" b="1" spc="-20" dirty="0">
                <a:solidFill>
                  <a:srgbClr val="00205B"/>
                </a:solidFill>
                <a:latin typeface="Arial"/>
                <a:cs typeface="Arial"/>
              </a:rPr>
              <a:t> </a:t>
            </a:r>
            <a:r>
              <a:rPr lang="es-CO" sz="1100" b="1" spc="-5" dirty="0">
                <a:solidFill>
                  <a:srgbClr val="00205B"/>
                </a:solidFill>
                <a:latin typeface="Arial"/>
                <a:cs typeface="Arial"/>
              </a:rPr>
              <a:t>7016646005807</a:t>
            </a:r>
            <a:endParaRPr lang="es-CO" sz="11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40119" y="6511919"/>
            <a:ext cx="1459865" cy="556895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14604" marR="5080">
              <a:lnSpc>
                <a:spcPts val="1300"/>
              </a:lnSpc>
              <a:spcBef>
                <a:spcPts val="155"/>
              </a:spcBef>
            </a:pPr>
            <a:r>
              <a:rPr sz="1100" dirty="0">
                <a:solidFill>
                  <a:srgbClr val="00205B"/>
                </a:solidFill>
                <a:latin typeface="Arial MT"/>
                <a:cs typeface="Arial MT"/>
              </a:rPr>
              <a:t>Descubre</a:t>
            </a:r>
            <a:r>
              <a:rPr sz="1100" spc="-35" dirty="0">
                <a:solidFill>
                  <a:srgbClr val="00205B"/>
                </a:solidFill>
                <a:latin typeface="Arial MT"/>
                <a:cs typeface="Arial MT"/>
              </a:rPr>
              <a:t> </a:t>
            </a:r>
            <a:r>
              <a:rPr sz="1100" spc="25" dirty="0">
                <a:solidFill>
                  <a:srgbClr val="00205B"/>
                </a:solidFill>
                <a:latin typeface="Arial MT"/>
                <a:cs typeface="Arial MT"/>
              </a:rPr>
              <a:t>todo</a:t>
            </a:r>
            <a:r>
              <a:rPr sz="1100" spc="-30" dirty="0">
                <a:solidFill>
                  <a:srgbClr val="00205B"/>
                </a:solidFill>
                <a:latin typeface="Arial MT"/>
                <a:cs typeface="Arial MT"/>
              </a:rPr>
              <a:t> </a:t>
            </a:r>
            <a:r>
              <a:rPr sz="1100" dirty="0">
                <a:solidFill>
                  <a:srgbClr val="00205B"/>
                </a:solidFill>
                <a:latin typeface="Arial MT"/>
                <a:cs typeface="Arial MT"/>
              </a:rPr>
              <a:t>nuestro </a:t>
            </a:r>
            <a:r>
              <a:rPr sz="1100" spc="-290" dirty="0">
                <a:solidFill>
                  <a:srgbClr val="00205B"/>
                </a:solidFill>
                <a:latin typeface="Arial MT"/>
                <a:cs typeface="Arial MT"/>
              </a:rPr>
              <a:t> </a:t>
            </a:r>
            <a:r>
              <a:rPr sz="1100" spc="5" dirty="0">
                <a:solidFill>
                  <a:srgbClr val="00205B"/>
                </a:solidFill>
                <a:latin typeface="Arial MT"/>
                <a:cs typeface="Arial MT"/>
              </a:rPr>
              <a:t>Catálogo</a:t>
            </a:r>
            <a:r>
              <a:rPr sz="1100" spc="-15" dirty="0">
                <a:solidFill>
                  <a:srgbClr val="00205B"/>
                </a:solidFill>
                <a:latin typeface="Arial MT"/>
                <a:cs typeface="Arial MT"/>
              </a:rPr>
              <a:t> </a:t>
            </a:r>
            <a:r>
              <a:rPr sz="1100" spc="5" dirty="0">
                <a:solidFill>
                  <a:srgbClr val="00205B"/>
                </a:solidFill>
                <a:latin typeface="Arial MT"/>
                <a:cs typeface="Arial MT"/>
              </a:rPr>
              <a:t>de</a:t>
            </a:r>
            <a:r>
              <a:rPr sz="1100" spc="-15" dirty="0">
                <a:solidFill>
                  <a:srgbClr val="00205B"/>
                </a:solidFill>
                <a:latin typeface="Arial MT"/>
                <a:cs typeface="Arial MT"/>
              </a:rPr>
              <a:t> Toallas</a:t>
            </a:r>
            <a:endParaRPr sz="1100">
              <a:latin typeface="Arial MT"/>
              <a:cs typeface="Arial MT"/>
            </a:endParaRPr>
          </a:p>
          <a:p>
            <a:pPr marL="12700">
              <a:lnSpc>
                <a:spcPts val="1520"/>
              </a:lnSpc>
            </a:pPr>
            <a:r>
              <a:rPr sz="1300" b="1" dirty="0">
                <a:solidFill>
                  <a:srgbClr val="00205B"/>
                </a:solidFill>
                <a:latin typeface="Arial"/>
                <a:cs typeface="Arial"/>
              </a:rPr>
              <a:t>¡Escanea</a:t>
            </a:r>
            <a:r>
              <a:rPr sz="1300" b="1" spc="-30" dirty="0">
                <a:solidFill>
                  <a:srgbClr val="00205B"/>
                </a:solidFill>
                <a:latin typeface="Arial"/>
                <a:cs typeface="Arial"/>
              </a:rPr>
              <a:t> </a:t>
            </a:r>
            <a:r>
              <a:rPr sz="1300" b="1" spc="5" dirty="0">
                <a:solidFill>
                  <a:srgbClr val="00205B"/>
                </a:solidFill>
                <a:latin typeface="Arial"/>
                <a:cs typeface="Arial"/>
              </a:rPr>
              <a:t>ahora</a:t>
            </a:r>
            <a:r>
              <a:rPr sz="1300" spc="5" dirty="0">
                <a:solidFill>
                  <a:srgbClr val="002E6E"/>
                </a:solidFill>
                <a:latin typeface="Arial MT"/>
                <a:cs typeface="Arial MT"/>
              </a:rPr>
              <a:t>!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33521" y="1882230"/>
            <a:ext cx="16910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CO" sz="1100" b="1" spc="15" dirty="0">
                <a:solidFill>
                  <a:srgbClr val="00205B"/>
                </a:solidFill>
                <a:latin typeface="Arial"/>
                <a:cs typeface="Arial"/>
              </a:rPr>
              <a:t>ITF</a:t>
            </a:r>
            <a:r>
              <a:rPr lang="es-CO" sz="1100" b="1" spc="-25" dirty="0">
                <a:solidFill>
                  <a:srgbClr val="00205B"/>
                </a:solidFill>
                <a:latin typeface="Arial"/>
                <a:cs typeface="Arial"/>
              </a:rPr>
              <a:t> 14:</a:t>
            </a:r>
            <a:r>
              <a:rPr lang="es-CO" sz="1100" b="1" spc="-20" dirty="0">
                <a:solidFill>
                  <a:srgbClr val="00205B"/>
                </a:solidFill>
                <a:latin typeface="Arial"/>
                <a:cs typeface="Arial"/>
              </a:rPr>
              <a:t> </a:t>
            </a:r>
            <a:r>
              <a:rPr lang="es-CO" sz="1100" b="1" spc="-5" dirty="0">
                <a:solidFill>
                  <a:srgbClr val="00205B"/>
                </a:solidFill>
                <a:latin typeface="Arial"/>
                <a:cs typeface="Arial"/>
              </a:rPr>
              <a:t>17016646005804</a:t>
            </a:r>
            <a:endParaRPr lang="es-CO" sz="1100" dirty="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251840" y="7223836"/>
            <a:ext cx="182245" cy="0"/>
          </a:xfrm>
          <a:custGeom>
            <a:avLst/>
            <a:gdLst/>
            <a:ahLst/>
            <a:cxnLst/>
            <a:rect l="l" t="t" r="r" b="b"/>
            <a:pathLst>
              <a:path w="182245">
                <a:moveTo>
                  <a:pt x="0" y="0"/>
                </a:moveTo>
                <a:lnTo>
                  <a:pt x="181924" y="0"/>
                </a:lnTo>
              </a:path>
            </a:pathLst>
          </a:custGeom>
          <a:ln w="12686">
            <a:solidFill>
              <a:srgbClr val="D0D0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0" name="object 20"/>
          <p:cNvGrpSpPr/>
          <p:nvPr/>
        </p:nvGrpSpPr>
        <p:grpSpPr>
          <a:xfrm>
            <a:off x="3720514" y="1476012"/>
            <a:ext cx="1445895" cy="6014085"/>
            <a:chOff x="3720514" y="1476012"/>
            <a:chExt cx="1445895" cy="6014085"/>
          </a:xfrm>
        </p:grpSpPr>
        <p:sp>
          <p:nvSpPr>
            <p:cNvPr id="21" name="object 21"/>
            <p:cNvSpPr/>
            <p:nvPr/>
          </p:nvSpPr>
          <p:spPr>
            <a:xfrm>
              <a:off x="3734801" y="1490300"/>
              <a:ext cx="9525" cy="5985510"/>
            </a:xfrm>
            <a:custGeom>
              <a:avLst/>
              <a:gdLst/>
              <a:ahLst/>
              <a:cxnLst/>
              <a:rect l="l" t="t" r="r" b="b"/>
              <a:pathLst>
                <a:path w="9525" h="5985509">
                  <a:moveTo>
                    <a:pt x="0" y="0"/>
                  </a:moveTo>
                  <a:lnTo>
                    <a:pt x="9172" y="5985193"/>
                  </a:lnTo>
                </a:path>
              </a:pathLst>
            </a:custGeom>
            <a:ln w="28544">
              <a:solidFill>
                <a:srgbClr val="D0D0D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148130" y="6319935"/>
              <a:ext cx="0" cy="203200"/>
            </a:xfrm>
            <a:custGeom>
              <a:avLst/>
              <a:gdLst/>
              <a:ahLst/>
              <a:cxnLst/>
              <a:rect l="l" t="t" r="r" b="b"/>
              <a:pathLst>
                <a:path h="203200">
                  <a:moveTo>
                    <a:pt x="1" y="202857"/>
                  </a:moveTo>
                  <a:lnTo>
                    <a:pt x="0" y="0"/>
                  </a:lnTo>
                </a:path>
              </a:pathLst>
            </a:custGeom>
            <a:ln w="12684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968236" y="6327282"/>
              <a:ext cx="182245" cy="0"/>
            </a:xfrm>
            <a:custGeom>
              <a:avLst/>
              <a:gdLst/>
              <a:ahLst/>
              <a:cxnLst/>
              <a:rect l="l" t="t" r="r" b="b"/>
              <a:pathLst>
                <a:path w="182245">
                  <a:moveTo>
                    <a:pt x="181924" y="0"/>
                  </a:moveTo>
                  <a:lnTo>
                    <a:pt x="0" y="1"/>
                  </a:lnTo>
                </a:path>
              </a:pathLst>
            </a:custGeom>
            <a:ln w="12686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244494" y="6329312"/>
              <a:ext cx="203200" cy="0"/>
            </a:xfrm>
            <a:custGeom>
              <a:avLst/>
              <a:gdLst/>
              <a:ahLst/>
              <a:cxnLst/>
              <a:rect l="l" t="t" r="r" b="b"/>
              <a:pathLst>
                <a:path w="203200">
                  <a:moveTo>
                    <a:pt x="202893" y="0"/>
                  </a:moveTo>
                  <a:lnTo>
                    <a:pt x="0" y="1"/>
                  </a:lnTo>
                </a:path>
              </a:pathLst>
            </a:custGeom>
            <a:ln w="12684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251841" y="6327282"/>
              <a:ext cx="0" cy="182245"/>
            </a:xfrm>
            <a:custGeom>
              <a:avLst/>
              <a:gdLst/>
              <a:ahLst/>
              <a:cxnLst/>
              <a:rect l="l" t="t" r="r" b="b"/>
              <a:pathLst>
                <a:path h="182245">
                  <a:moveTo>
                    <a:pt x="0" y="0"/>
                  </a:moveTo>
                  <a:lnTo>
                    <a:pt x="1" y="181892"/>
                  </a:lnTo>
                </a:path>
              </a:pathLst>
            </a:custGeom>
            <a:ln w="12686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957089" y="7218870"/>
              <a:ext cx="203200" cy="0"/>
            </a:xfrm>
            <a:custGeom>
              <a:avLst/>
              <a:gdLst/>
              <a:ahLst/>
              <a:cxnLst/>
              <a:rect l="l" t="t" r="r" b="b"/>
              <a:pathLst>
                <a:path w="203200">
                  <a:moveTo>
                    <a:pt x="0" y="0"/>
                  </a:moveTo>
                  <a:lnTo>
                    <a:pt x="202893" y="0"/>
                  </a:lnTo>
                </a:path>
              </a:pathLst>
            </a:custGeom>
            <a:ln w="12684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152632" y="7039009"/>
              <a:ext cx="0" cy="182245"/>
            </a:xfrm>
            <a:custGeom>
              <a:avLst/>
              <a:gdLst/>
              <a:ahLst/>
              <a:cxnLst/>
              <a:rect l="l" t="t" r="r" b="b"/>
              <a:pathLst>
                <a:path h="182245">
                  <a:moveTo>
                    <a:pt x="1" y="181892"/>
                  </a:moveTo>
                  <a:lnTo>
                    <a:pt x="0" y="0"/>
                  </a:lnTo>
                </a:path>
              </a:pathLst>
            </a:custGeom>
            <a:ln w="12686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>
            <a:spLocks noGrp="1"/>
          </p:cNvSpPr>
          <p:nvPr>
            <p:ph type="title"/>
          </p:nvPr>
        </p:nvSpPr>
        <p:spPr>
          <a:xfrm>
            <a:off x="4283898" y="379272"/>
            <a:ext cx="3031301" cy="6790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00">
              <a:lnSpc>
                <a:spcPts val="2620"/>
              </a:lnSpc>
              <a:spcBef>
                <a:spcPts val="95"/>
              </a:spcBef>
            </a:pPr>
            <a:r>
              <a:rPr lang="es-CO" spc="-10" dirty="0"/>
              <a:t>Servilleta</a:t>
            </a:r>
            <a:endParaRPr spc="-5" dirty="0"/>
          </a:p>
          <a:p>
            <a:pPr marL="25400">
              <a:lnSpc>
                <a:spcPts val="2620"/>
              </a:lnSpc>
            </a:pPr>
            <a:r>
              <a:rPr lang="es-CO" b="1" dirty="0" err="1">
                <a:latin typeface="Arial"/>
                <a:cs typeface="Arial"/>
              </a:rPr>
              <a:t>Tork</a:t>
            </a:r>
            <a:r>
              <a:rPr lang="es-CO" b="1" dirty="0">
                <a:latin typeface="Arial"/>
                <a:cs typeface="Arial"/>
              </a:rPr>
              <a:t>® </a:t>
            </a:r>
            <a:r>
              <a:rPr lang="es-CO" b="1" dirty="0" err="1">
                <a:latin typeface="Arial"/>
                <a:cs typeface="Arial"/>
              </a:rPr>
              <a:t>Xpressnap</a:t>
            </a:r>
            <a:r>
              <a:rPr lang="es-CO" b="1" dirty="0">
                <a:latin typeface="Arial"/>
                <a:cs typeface="Arial"/>
              </a:rPr>
              <a:t>®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296599" y="1038852"/>
            <a:ext cx="1423035" cy="24814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spc="35" dirty="0">
                <a:solidFill>
                  <a:srgbClr val="00205B"/>
                </a:solidFill>
                <a:latin typeface="Arial MT"/>
                <a:cs typeface="Arial MT"/>
              </a:rPr>
              <a:t>Código:</a:t>
            </a:r>
            <a:r>
              <a:rPr sz="1500" spc="-45" dirty="0">
                <a:solidFill>
                  <a:srgbClr val="00205B"/>
                </a:solidFill>
                <a:latin typeface="Arial MT"/>
                <a:cs typeface="Arial MT"/>
              </a:rPr>
              <a:t> </a:t>
            </a:r>
            <a:r>
              <a:rPr lang="es-CO" sz="1500" spc="20" dirty="0">
                <a:solidFill>
                  <a:srgbClr val="00205B"/>
                </a:solidFill>
                <a:latin typeface="Arial MT"/>
                <a:cs typeface="Arial MT"/>
              </a:rPr>
              <a:t>72162</a:t>
            </a:r>
            <a:endParaRPr sz="1500" dirty="0">
              <a:latin typeface="Arial MT"/>
              <a:cs typeface="Arial MT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446229" y="5222897"/>
            <a:ext cx="2745740" cy="0"/>
          </a:xfrm>
          <a:custGeom>
            <a:avLst/>
            <a:gdLst/>
            <a:ahLst/>
            <a:cxnLst/>
            <a:rect l="l" t="t" r="r" b="b"/>
            <a:pathLst>
              <a:path w="2745740">
                <a:moveTo>
                  <a:pt x="0" y="0"/>
                </a:moveTo>
                <a:lnTo>
                  <a:pt x="2745432" y="1"/>
                </a:lnTo>
              </a:path>
            </a:pathLst>
          </a:custGeom>
          <a:ln w="12684">
            <a:solidFill>
              <a:srgbClr val="D0D0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40808" y="5472086"/>
            <a:ext cx="2747010" cy="0"/>
          </a:xfrm>
          <a:custGeom>
            <a:avLst/>
            <a:gdLst/>
            <a:ahLst/>
            <a:cxnLst/>
            <a:rect l="l" t="t" r="r" b="b"/>
            <a:pathLst>
              <a:path w="2747010">
                <a:moveTo>
                  <a:pt x="0" y="0"/>
                </a:moveTo>
                <a:lnTo>
                  <a:pt x="2746547" y="1"/>
                </a:lnTo>
              </a:path>
            </a:pathLst>
          </a:custGeom>
          <a:ln w="12684">
            <a:solidFill>
              <a:srgbClr val="D0D0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46226" y="4977249"/>
            <a:ext cx="2745740" cy="0"/>
          </a:xfrm>
          <a:custGeom>
            <a:avLst/>
            <a:gdLst/>
            <a:ahLst/>
            <a:cxnLst/>
            <a:rect l="l" t="t" r="r" b="b"/>
            <a:pathLst>
              <a:path w="2745740">
                <a:moveTo>
                  <a:pt x="0" y="0"/>
                </a:moveTo>
                <a:lnTo>
                  <a:pt x="2745433" y="1"/>
                </a:lnTo>
              </a:path>
            </a:pathLst>
          </a:custGeom>
          <a:ln w="12684">
            <a:solidFill>
              <a:srgbClr val="D0D0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46226" y="4731388"/>
            <a:ext cx="2762250" cy="0"/>
          </a:xfrm>
          <a:custGeom>
            <a:avLst/>
            <a:gdLst/>
            <a:ahLst/>
            <a:cxnLst/>
            <a:rect l="l" t="t" r="r" b="b"/>
            <a:pathLst>
              <a:path w="2762250">
                <a:moveTo>
                  <a:pt x="0" y="0"/>
                </a:moveTo>
                <a:lnTo>
                  <a:pt x="2762156" y="1"/>
                </a:lnTo>
              </a:path>
            </a:pathLst>
          </a:custGeom>
          <a:ln w="12684">
            <a:solidFill>
              <a:srgbClr val="D0D0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554217" y="4768419"/>
            <a:ext cx="1102360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b="1" spc="-5" dirty="0">
                <a:solidFill>
                  <a:srgbClr val="00205B"/>
                </a:solidFill>
                <a:latin typeface="Arial"/>
                <a:cs typeface="Arial"/>
              </a:rPr>
              <a:t>Largo</a:t>
            </a:r>
            <a:r>
              <a:rPr sz="900" b="1" spc="-15" dirty="0">
                <a:solidFill>
                  <a:srgbClr val="00205B"/>
                </a:solidFill>
                <a:latin typeface="Arial"/>
                <a:cs typeface="Arial"/>
              </a:rPr>
              <a:t> </a:t>
            </a:r>
            <a:r>
              <a:rPr sz="900" b="1" spc="-20" dirty="0">
                <a:solidFill>
                  <a:srgbClr val="00205B"/>
                </a:solidFill>
                <a:latin typeface="Arial"/>
                <a:cs typeface="Arial"/>
              </a:rPr>
              <a:t>x</a:t>
            </a:r>
            <a:r>
              <a:rPr sz="900" b="1" spc="-15" dirty="0">
                <a:solidFill>
                  <a:srgbClr val="00205B"/>
                </a:solidFill>
                <a:latin typeface="Arial"/>
                <a:cs typeface="Arial"/>
              </a:rPr>
              <a:t> </a:t>
            </a:r>
            <a:r>
              <a:rPr sz="900" b="1" spc="-5" dirty="0">
                <a:solidFill>
                  <a:srgbClr val="00205B"/>
                </a:solidFill>
                <a:latin typeface="Arial"/>
                <a:cs typeface="Arial"/>
              </a:rPr>
              <a:t>ancho</a:t>
            </a:r>
            <a:r>
              <a:rPr sz="900" b="1" spc="-15" dirty="0">
                <a:solidFill>
                  <a:srgbClr val="00205B"/>
                </a:solidFill>
                <a:latin typeface="Arial"/>
                <a:cs typeface="Arial"/>
              </a:rPr>
              <a:t> hoja:</a:t>
            </a:r>
            <a:endParaRPr sz="9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55525" y="5020420"/>
            <a:ext cx="404495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b="1" spc="-5" dirty="0">
                <a:solidFill>
                  <a:srgbClr val="00205B"/>
                </a:solidFill>
                <a:latin typeface="Arial"/>
                <a:cs typeface="Arial"/>
              </a:rPr>
              <a:t>Capas:</a:t>
            </a:r>
            <a:endParaRPr sz="9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43985" y="5263334"/>
            <a:ext cx="805815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b="1" spc="-5" dirty="0">
                <a:solidFill>
                  <a:srgbClr val="00205B"/>
                </a:solidFill>
                <a:latin typeface="Arial"/>
                <a:cs typeface="Arial"/>
              </a:rPr>
              <a:t>Peso</a:t>
            </a:r>
            <a:r>
              <a:rPr sz="900" b="1" spc="-40" dirty="0">
                <a:solidFill>
                  <a:srgbClr val="00205B"/>
                </a:solidFill>
                <a:latin typeface="Arial"/>
                <a:cs typeface="Arial"/>
              </a:rPr>
              <a:t> </a:t>
            </a:r>
            <a:r>
              <a:rPr sz="900" b="1" spc="-5" dirty="0">
                <a:solidFill>
                  <a:srgbClr val="00205B"/>
                </a:solidFill>
                <a:latin typeface="Arial"/>
                <a:cs typeface="Arial"/>
              </a:rPr>
              <a:t>paquete:</a:t>
            </a:r>
            <a:endParaRPr sz="9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46997" y="5734356"/>
            <a:ext cx="879475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b="1" spc="-5" dirty="0">
                <a:solidFill>
                  <a:srgbClr val="00205B"/>
                </a:solidFill>
                <a:latin typeface="Arial"/>
                <a:cs typeface="Arial"/>
              </a:rPr>
              <a:t>Certificaciones: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050540" y="4774413"/>
            <a:ext cx="782955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CO" sz="900" spc="-5" dirty="0">
                <a:solidFill>
                  <a:srgbClr val="00205B"/>
                </a:solidFill>
                <a:latin typeface="Arial MT"/>
                <a:cs typeface="Arial MT"/>
              </a:rPr>
              <a:t>32.5</a:t>
            </a:r>
            <a:r>
              <a:rPr sz="900" spc="-25" dirty="0">
                <a:solidFill>
                  <a:srgbClr val="00205B"/>
                </a:solidFill>
                <a:latin typeface="Arial MT"/>
                <a:cs typeface="Arial MT"/>
              </a:rPr>
              <a:t> </a:t>
            </a:r>
            <a:r>
              <a:rPr sz="900" spc="15" dirty="0">
                <a:solidFill>
                  <a:srgbClr val="00205B"/>
                </a:solidFill>
                <a:latin typeface="Arial MT"/>
                <a:cs typeface="Arial MT"/>
              </a:rPr>
              <a:t>x</a:t>
            </a:r>
            <a:r>
              <a:rPr sz="900" spc="-25" dirty="0">
                <a:solidFill>
                  <a:srgbClr val="00205B"/>
                </a:solidFill>
                <a:latin typeface="Arial MT"/>
                <a:cs typeface="Arial MT"/>
              </a:rPr>
              <a:t> </a:t>
            </a:r>
            <a:r>
              <a:rPr lang="es-MX" sz="900" spc="-5" dirty="0">
                <a:solidFill>
                  <a:srgbClr val="00205B"/>
                </a:solidFill>
                <a:latin typeface="Arial MT"/>
                <a:cs typeface="Arial MT"/>
              </a:rPr>
              <a:t>21.1</a:t>
            </a:r>
            <a:r>
              <a:rPr sz="900" spc="-20" dirty="0">
                <a:solidFill>
                  <a:srgbClr val="00205B"/>
                </a:solidFill>
                <a:latin typeface="Arial MT"/>
                <a:cs typeface="Arial MT"/>
              </a:rPr>
              <a:t> </a:t>
            </a:r>
            <a:r>
              <a:rPr sz="900" spc="25" dirty="0">
                <a:solidFill>
                  <a:srgbClr val="00205B"/>
                </a:solidFill>
                <a:latin typeface="Arial MT"/>
                <a:cs typeface="Arial MT"/>
              </a:rPr>
              <a:t>cm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050048" y="5019846"/>
            <a:ext cx="372745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-5" dirty="0">
                <a:solidFill>
                  <a:srgbClr val="00205B"/>
                </a:solidFill>
                <a:latin typeface="Arial MT"/>
                <a:cs typeface="Arial MT"/>
              </a:rPr>
              <a:t>1 </a:t>
            </a:r>
            <a:r>
              <a:rPr sz="900" spc="5" dirty="0">
                <a:solidFill>
                  <a:srgbClr val="00205B"/>
                </a:solidFill>
                <a:latin typeface="Arial MT"/>
                <a:cs typeface="Arial MT"/>
              </a:rPr>
              <a:t>capa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044627" y="5271260"/>
            <a:ext cx="408940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MX" sz="900" spc="-5" dirty="0">
                <a:solidFill>
                  <a:srgbClr val="00205B"/>
                </a:solidFill>
                <a:latin typeface="Arial MT"/>
                <a:cs typeface="Arial MT"/>
              </a:rPr>
              <a:t>600.3</a:t>
            </a:r>
            <a:r>
              <a:rPr sz="900" spc="-5" dirty="0">
                <a:solidFill>
                  <a:srgbClr val="00205B"/>
                </a:solidFill>
                <a:latin typeface="Arial MT"/>
                <a:cs typeface="Arial MT"/>
              </a:rPr>
              <a:t> </a:t>
            </a:r>
            <a:r>
              <a:rPr sz="900" spc="15" dirty="0">
                <a:solidFill>
                  <a:srgbClr val="00205B"/>
                </a:solidFill>
                <a:latin typeface="Arial MT"/>
                <a:cs typeface="Arial MT"/>
              </a:rPr>
              <a:t>g</a:t>
            </a:r>
            <a:endParaRPr sz="900" dirty="0">
              <a:latin typeface="Arial MT"/>
              <a:cs typeface="Arial MT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325713" y="6131991"/>
            <a:ext cx="7116445" cy="1697989"/>
            <a:chOff x="325713" y="6131991"/>
            <a:chExt cx="7116445" cy="1697989"/>
          </a:xfrm>
        </p:grpSpPr>
        <p:sp>
          <p:nvSpPr>
            <p:cNvPr id="50" name="object 50"/>
            <p:cNvSpPr/>
            <p:nvPr/>
          </p:nvSpPr>
          <p:spPr>
            <a:xfrm>
              <a:off x="340001" y="6146279"/>
              <a:ext cx="7084695" cy="0"/>
            </a:xfrm>
            <a:custGeom>
              <a:avLst/>
              <a:gdLst/>
              <a:ahLst/>
              <a:cxnLst/>
              <a:rect l="l" t="t" r="r" b="b"/>
              <a:pathLst>
                <a:path w="7084695">
                  <a:moveTo>
                    <a:pt x="0" y="0"/>
                  </a:moveTo>
                  <a:lnTo>
                    <a:pt x="7084424" y="1"/>
                  </a:lnTo>
                </a:path>
              </a:pathLst>
            </a:custGeom>
            <a:ln w="28539">
              <a:solidFill>
                <a:srgbClr val="D0D0D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334595" y="7548388"/>
              <a:ext cx="1533525" cy="281305"/>
            </a:xfrm>
            <a:custGeom>
              <a:avLst/>
              <a:gdLst/>
              <a:ahLst/>
              <a:cxnLst/>
              <a:rect l="l" t="t" r="r" b="b"/>
              <a:pathLst>
                <a:path w="1533525" h="281304">
                  <a:moveTo>
                    <a:pt x="1533360" y="0"/>
                  </a:moveTo>
                  <a:lnTo>
                    <a:pt x="0" y="0"/>
                  </a:lnTo>
                  <a:lnTo>
                    <a:pt x="0" y="281085"/>
                  </a:lnTo>
                  <a:lnTo>
                    <a:pt x="1435391" y="281085"/>
                  </a:lnTo>
                  <a:lnTo>
                    <a:pt x="1473525" y="273387"/>
                  </a:lnTo>
                  <a:lnTo>
                    <a:pt x="1504666" y="252395"/>
                  </a:lnTo>
                  <a:lnTo>
                    <a:pt x="1525661" y="221260"/>
                  </a:lnTo>
                  <a:lnTo>
                    <a:pt x="1533360" y="183132"/>
                  </a:lnTo>
                  <a:lnTo>
                    <a:pt x="1533360" y="0"/>
                  </a:lnTo>
                  <a:close/>
                </a:path>
              </a:pathLst>
            </a:custGeom>
            <a:solidFill>
              <a:srgbClr val="94309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336635" y="7541733"/>
              <a:ext cx="7095490" cy="20320"/>
            </a:xfrm>
            <a:custGeom>
              <a:avLst/>
              <a:gdLst/>
              <a:ahLst/>
              <a:cxnLst/>
              <a:rect l="l" t="t" r="r" b="b"/>
              <a:pathLst>
                <a:path w="7095490" h="20320">
                  <a:moveTo>
                    <a:pt x="0" y="0"/>
                  </a:moveTo>
                  <a:lnTo>
                    <a:pt x="7095420" y="20002"/>
                  </a:lnTo>
                </a:path>
              </a:pathLst>
            </a:custGeom>
            <a:ln w="19026">
              <a:solidFill>
                <a:srgbClr val="94309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3" name="object 53"/>
          <p:cNvSpPr txBox="1"/>
          <p:nvPr/>
        </p:nvSpPr>
        <p:spPr>
          <a:xfrm>
            <a:off x="447579" y="7565894"/>
            <a:ext cx="1235075" cy="2260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300" b="1" spc="5" dirty="0">
                <a:solidFill>
                  <a:srgbClr val="FFFFFF"/>
                </a:solidFill>
                <a:latin typeface="Arial"/>
                <a:cs typeface="Arial"/>
              </a:rPr>
              <a:t>Compatibilidad</a:t>
            </a:r>
            <a:endParaRPr sz="1300" dirty="0">
              <a:latin typeface="Arial"/>
              <a:cs typeface="Arial"/>
            </a:endParaRPr>
          </a:p>
        </p:txBody>
      </p:sp>
      <p:pic>
        <p:nvPicPr>
          <p:cNvPr id="54" name="object 5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7994" y="348728"/>
            <a:ext cx="2445741" cy="537122"/>
          </a:xfrm>
          <a:prstGeom prst="rect">
            <a:avLst/>
          </a:prstGeom>
        </p:spPr>
      </p:pic>
      <p:sp>
        <p:nvSpPr>
          <p:cNvPr id="55" name="object 55"/>
          <p:cNvSpPr txBox="1"/>
          <p:nvPr/>
        </p:nvSpPr>
        <p:spPr>
          <a:xfrm>
            <a:off x="2043774" y="4038174"/>
            <a:ext cx="523006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MX" sz="900" spc="5" dirty="0">
                <a:solidFill>
                  <a:srgbClr val="00205B"/>
                </a:solidFill>
                <a:latin typeface="Arial MT"/>
                <a:cs typeface="Arial MT"/>
              </a:rPr>
              <a:t>Blanco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555521" y="4035597"/>
            <a:ext cx="355600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b="1" spc="-10" dirty="0">
                <a:solidFill>
                  <a:srgbClr val="00205B"/>
                </a:solidFill>
                <a:latin typeface="Arial"/>
                <a:cs typeface="Arial"/>
              </a:rPr>
              <a:t>Color: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57" name="object 57"/>
          <p:cNvGrpSpPr/>
          <p:nvPr/>
        </p:nvGrpSpPr>
        <p:grpSpPr>
          <a:xfrm>
            <a:off x="439876" y="4237752"/>
            <a:ext cx="2774950" cy="259079"/>
            <a:chOff x="381644" y="3866884"/>
            <a:chExt cx="2774950" cy="259079"/>
          </a:xfrm>
        </p:grpSpPr>
        <p:sp>
          <p:nvSpPr>
            <p:cNvPr id="58" name="object 58"/>
            <p:cNvSpPr/>
            <p:nvPr/>
          </p:nvSpPr>
          <p:spPr>
            <a:xfrm>
              <a:off x="387994" y="4119095"/>
              <a:ext cx="2745740" cy="0"/>
            </a:xfrm>
            <a:custGeom>
              <a:avLst/>
              <a:gdLst/>
              <a:ahLst/>
              <a:cxnLst/>
              <a:rect l="l" t="t" r="r" b="b"/>
              <a:pathLst>
                <a:path w="2745740">
                  <a:moveTo>
                    <a:pt x="0" y="0"/>
                  </a:moveTo>
                  <a:lnTo>
                    <a:pt x="2745433" y="1"/>
                  </a:lnTo>
                </a:path>
              </a:pathLst>
            </a:custGeom>
            <a:ln w="12684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387994" y="3873234"/>
              <a:ext cx="2762250" cy="0"/>
            </a:xfrm>
            <a:custGeom>
              <a:avLst/>
              <a:gdLst/>
              <a:ahLst/>
              <a:cxnLst/>
              <a:rect l="l" t="t" r="r" b="b"/>
              <a:pathLst>
                <a:path w="2762250">
                  <a:moveTo>
                    <a:pt x="0" y="0"/>
                  </a:moveTo>
                  <a:lnTo>
                    <a:pt x="2762156" y="1"/>
                  </a:lnTo>
                </a:path>
              </a:pathLst>
            </a:custGeom>
            <a:ln w="12684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0" name="object 60"/>
          <p:cNvSpPr txBox="1"/>
          <p:nvPr/>
        </p:nvSpPr>
        <p:spPr>
          <a:xfrm>
            <a:off x="554218" y="4281133"/>
            <a:ext cx="767715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b="1" dirty="0">
                <a:solidFill>
                  <a:srgbClr val="00205B"/>
                </a:solidFill>
                <a:latin typeface="Arial"/>
                <a:cs typeface="Arial"/>
              </a:rPr>
              <a:t>Piezas</a:t>
            </a:r>
            <a:r>
              <a:rPr sz="900" b="1" spc="-35" dirty="0">
                <a:solidFill>
                  <a:srgbClr val="00205B"/>
                </a:solidFill>
                <a:latin typeface="Arial"/>
                <a:cs typeface="Arial"/>
              </a:rPr>
              <a:t> </a:t>
            </a:r>
            <a:r>
              <a:rPr sz="900" b="1" spc="-20" dirty="0">
                <a:solidFill>
                  <a:srgbClr val="00205B"/>
                </a:solidFill>
                <a:latin typeface="Arial"/>
                <a:cs typeface="Arial"/>
              </a:rPr>
              <a:t>x</a:t>
            </a:r>
            <a:r>
              <a:rPr sz="900" b="1" spc="-30" dirty="0">
                <a:solidFill>
                  <a:srgbClr val="00205B"/>
                </a:solidFill>
                <a:latin typeface="Arial"/>
                <a:cs typeface="Arial"/>
              </a:rPr>
              <a:t> </a:t>
            </a:r>
            <a:r>
              <a:rPr sz="900" b="1" spc="-5" dirty="0">
                <a:solidFill>
                  <a:srgbClr val="00205B"/>
                </a:solidFill>
                <a:latin typeface="Arial"/>
                <a:cs typeface="Arial"/>
              </a:rPr>
              <a:t>caja:</a:t>
            </a:r>
            <a:endParaRPr sz="90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555525" y="4533134"/>
            <a:ext cx="875665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b="1" spc="-5" dirty="0">
                <a:solidFill>
                  <a:srgbClr val="00205B"/>
                </a:solidFill>
                <a:latin typeface="Arial"/>
                <a:cs typeface="Arial"/>
              </a:rPr>
              <a:t>Unidades</a:t>
            </a:r>
            <a:r>
              <a:rPr sz="900" b="1" spc="-30" dirty="0">
                <a:solidFill>
                  <a:srgbClr val="00205B"/>
                </a:solidFill>
                <a:latin typeface="Arial"/>
                <a:cs typeface="Arial"/>
              </a:rPr>
              <a:t> </a:t>
            </a:r>
            <a:r>
              <a:rPr sz="900" b="1" spc="-20" dirty="0">
                <a:solidFill>
                  <a:srgbClr val="00205B"/>
                </a:solidFill>
                <a:latin typeface="Arial"/>
                <a:cs typeface="Arial"/>
              </a:rPr>
              <a:t>x</a:t>
            </a:r>
            <a:r>
              <a:rPr sz="900" b="1" spc="-30" dirty="0">
                <a:solidFill>
                  <a:srgbClr val="00205B"/>
                </a:solidFill>
                <a:latin typeface="Arial"/>
                <a:cs typeface="Arial"/>
              </a:rPr>
              <a:t> </a:t>
            </a:r>
            <a:r>
              <a:rPr sz="900" b="1" spc="-10" dirty="0">
                <a:solidFill>
                  <a:srgbClr val="00205B"/>
                </a:solidFill>
                <a:latin typeface="Arial"/>
                <a:cs typeface="Arial"/>
              </a:rPr>
              <a:t>pqt:</a:t>
            </a:r>
            <a:endParaRPr sz="90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2040875" y="4287126"/>
            <a:ext cx="660400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MX" sz="900" spc="-5" dirty="0">
                <a:solidFill>
                  <a:srgbClr val="00205B"/>
                </a:solidFill>
                <a:latin typeface="Arial MT"/>
                <a:cs typeface="Arial MT"/>
              </a:rPr>
              <a:t>12</a:t>
            </a:r>
            <a:r>
              <a:rPr sz="900" spc="-5" dirty="0">
                <a:solidFill>
                  <a:srgbClr val="00205B"/>
                </a:solidFill>
                <a:latin typeface="Arial MT"/>
                <a:cs typeface="Arial MT"/>
              </a:rPr>
              <a:t> </a:t>
            </a:r>
            <a:r>
              <a:rPr sz="900" spc="5" dirty="0">
                <a:solidFill>
                  <a:srgbClr val="00205B"/>
                </a:solidFill>
                <a:latin typeface="Arial MT"/>
                <a:cs typeface="Arial MT"/>
              </a:rPr>
              <a:t>paquetes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2050540" y="4532560"/>
            <a:ext cx="520700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MX" sz="900" spc="-5" dirty="0">
                <a:solidFill>
                  <a:srgbClr val="00205B"/>
                </a:solidFill>
                <a:latin typeface="Arial MT"/>
                <a:cs typeface="Arial MT"/>
              </a:rPr>
              <a:t>500</a:t>
            </a:r>
            <a:r>
              <a:rPr sz="900" spc="-55" dirty="0">
                <a:solidFill>
                  <a:srgbClr val="00205B"/>
                </a:solidFill>
                <a:latin typeface="Arial MT"/>
                <a:cs typeface="Arial MT"/>
              </a:rPr>
              <a:t> </a:t>
            </a:r>
            <a:r>
              <a:rPr sz="900" spc="-5" dirty="0">
                <a:solidFill>
                  <a:srgbClr val="00205B"/>
                </a:solidFill>
                <a:latin typeface="Arial MT"/>
                <a:cs typeface="Arial MT"/>
              </a:rPr>
              <a:t>hojas</a:t>
            </a:r>
            <a:endParaRPr sz="900" dirty="0">
              <a:latin typeface="Arial MT"/>
              <a:cs typeface="Arial MT"/>
            </a:endParaRPr>
          </a:p>
        </p:txBody>
      </p:sp>
      <p:grpSp>
        <p:nvGrpSpPr>
          <p:cNvPr id="97" name="object 97"/>
          <p:cNvGrpSpPr/>
          <p:nvPr/>
        </p:nvGrpSpPr>
        <p:grpSpPr>
          <a:xfrm>
            <a:off x="7766963" y="7576508"/>
            <a:ext cx="9525" cy="221615"/>
            <a:chOff x="7766963" y="7576508"/>
            <a:chExt cx="9525" cy="221615"/>
          </a:xfrm>
        </p:grpSpPr>
        <p:sp>
          <p:nvSpPr>
            <p:cNvPr id="98" name="object 98"/>
            <p:cNvSpPr/>
            <p:nvPr/>
          </p:nvSpPr>
          <p:spPr>
            <a:xfrm>
              <a:off x="7770773" y="7580318"/>
              <a:ext cx="1905" cy="213995"/>
            </a:xfrm>
            <a:custGeom>
              <a:avLst/>
              <a:gdLst/>
              <a:ahLst/>
              <a:cxnLst/>
              <a:rect l="l" t="t" r="r" b="b"/>
              <a:pathLst>
                <a:path w="1904" h="213995">
                  <a:moveTo>
                    <a:pt x="1625" y="0"/>
                  </a:moveTo>
                  <a:lnTo>
                    <a:pt x="0" y="1622"/>
                  </a:lnTo>
                  <a:lnTo>
                    <a:pt x="0" y="211794"/>
                  </a:lnTo>
                  <a:lnTo>
                    <a:pt x="1625" y="213420"/>
                  </a:lnTo>
                  <a:lnTo>
                    <a:pt x="1625" y="0"/>
                  </a:lnTo>
                  <a:close/>
                </a:path>
              </a:pathLst>
            </a:custGeom>
            <a:solidFill>
              <a:srgbClr val="FFD1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7770773" y="7580318"/>
              <a:ext cx="1905" cy="213995"/>
            </a:xfrm>
            <a:custGeom>
              <a:avLst/>
              <a:gdLst/>
              <a:ahLst/>
              <a:cxnLst/>
              <a:rect l="l" t="t" r="r" b="b"/>
              <a:pathLst>
                <a:path w="1904" h="213995">
                  <a:moveTo>
                    <a:pt x="812" y="-3810"/>
                  </a:moveTo>
                  <a:lnTo>
                    <a:pt x="812" y="217230"/>
                  </a:lnTo>
                </a:path>
              </a:pathLst>
            </a:custGeom>
            <a:ln w="9245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5" name="object 34">
            <a:extLst>
              <a:ext uri="{FF2B5EF4-FFF2-40B4-BE49-F238E27FC236}">
                <a16:creationId xmlns:a16="http://schemas.microsoft.com/office/drawing/2014/main" id="{1C3CC4CC-C238-9066-9064-4767027BAC95}"/>
              </a:ext>
            </a:extLst>
          </p:cNvPr>
          <p:cNvSpPr/>
          <p:nvPr/>
        </p:nvSpPr>
        <p:spPr>
          <a:xfrm>
            <a:off x="440173" y="5688354"/>
            <a:ext cx="2747645" cy="0"/>
          </a:xfrm>
          <a:custGeom>
            <a:avLst/>
            <a:gdLst/>
            <a:ahLst/>
            <a:cxnLst/>
            <a:rect l="l" t="t" r="r" b="b"/>
            <a:pathLst>
              <a:path w="2747645">
                <a:moveTo>
                  <a:pt x="0" y="0"/>
                </a:moveTo>
                <a:lnTo>
                  <a:pt x="2747403" y="1"/>
                </a:lnTo>
              </a:path>
            </a:pathLst>
          </a:custGeom>
          <a:ln w="12684">
            <a:solidFill>
              <a:srgbClr val="D0D0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41">
            <a:extLst>
              <a:ext uri="{FF2B5EF4-FFF2-40B4-BE49-F238E27FC236}">
                <a16:creationId xmlns:a16="http://schemas.microsoft.com/office/drawing/2014/main" id="{63072702-C0FD-67AA-7C81-156B09E2BFAF}"/>
              </a:ext>
            </a:extLst>
          </p:cNvPr>
          <p:cNvSpPr txBox="1"/>
          <p:nvPr/>
        </p:nvSpPr>
        <p:spPr>
          <a:xfrm>
            <a:off x="540720" y="5491671"/>
            <a:ext cx="1061085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CO" sz="900" b="1" dirty="0">
                <a:solidFill>
                  <a:srgbClr val="00205B"/>
                </a:solidFill>
                <a:latin typeface="Arial"/>
                <a:cs typeface="Arial"/>
              </a:rPr>
              <a:t>País de origen: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87" name="object 47">
            <a:extLst>
              <a:ext uri="{FF2B5EF4-FFF2-40B4-BE49-F238E27FC236}">
                <a16:creationId xmlns:a16="http://schemas.microsoft.com/office/drawing/2014/main" id="{6CACAC6B-7AF0-8BD1-DB0F-CDE743A42092}"/>
              </a:ext>
            </a:extLst>
          </p:cNvPr>
          <p:cNvSpPr txBox="1"/>
          <p:nvPr/>
        </p:nvSpPr>
        <p:spPr>
          <a:xfrm>
            <a:off x="2024126" y="5500755"/>
            <a:ext cx="683330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CO" sz="900" spc="5" dirty="0">
                <a:solidFill>
                  <a:srgbClr val="00205B"/>
                </a:solidFill>
                <a:latin typeface="Arial MT"/>
                <a:cs typeface="Arial MT"/>
              </a:rPr>
              <a:t>México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7A79C0B2-E3AD-E6FC-F88F-638983A574ED}"/>
              </a:ext>
            </a:extLst>
          </p:cNvPr>
          <p:cNvSpPr txBox="1"/>
          <p:nvPr/>
        </p:nvSpPr>
        <p:spPr>
          <a:xfrm>
            <a:off x="2024126" y="5751007"/>
            <a:ext cx="956394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defPPr>
              <a:defRPr lang="es-MX"/>
            </a:defPPr>
            <a:lvl1pPr marL="12700">
              <a:lnSpc>
                <a:spcPct val="100000"/>
              </a:lnSpc>
              <a:spcBef>
                <a:spcPts val="95"/>
              </a:spcBef>
              <a:defRPr sz="900" spc="5">
                <a:solidFill>
                  <a:srgbClr val="00205B"/>
                </a:solidFill>
                <a:latin typeface="Arial MT"/>
                <a:cs typeface="Arial MT"/>
              </a:defRPr>
            </a:lvl1pPr>
          </a:lstStyle>
          <a:p>
            <a:r>
              <a:rPr lang="es-CO" dirty="0"/>
              <a:t>FSC® - C003255 </a:t>
            </a:r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4FCE0344-DDDF-5517-B116-C751DA90BB31}"/>
              </a:ext>
            </a:extLst>
          </p:cNvPr>
          <p:cNvSpPr txBox="1"/>
          <p:nvPr/>
        </p:nvSpPr>
        <p:spPr>
          <a:xfrm>
            <a:off x="4079874" y="2331126"/>
            <a:ext cx="1385485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Empaque primario: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C508B17A-EDF4-47DC-70DB-BF838B7C1B46}"/>
              </a:ext>
            </a:extLst>
          </p:cNvPr>
          <p:cNvSpPr txBox="1"/>
          <p:nvPr/>
        </p:nvSpPr>
        <p:spPr>
          <a:xfrm>
            <a:off x="4089412" y="2582382"/>
            <a:ext cx="1351972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Largo x ancho x alto: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3173D741-381F-BFC8-F00E-7BC324CFDD28}"/>
              </a:ext>
            </a:extLst>
          </p:cNvPr>
          <p:cNvSpPr txBox="1"/>
          <p:nvPr/>
        </p:nvSpPr>
        <p:spPr>
          <a:xfrm>
            <a:off x="4089901" y="2898172"/>
            <a:ext cx="1233279" cy="88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Volumen caja: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138F792-8E42-7369-F326-84DE131C225F}"/>
              </a:ext>
            </a:extLst>
          </p:cNvPr>
          <p:cNvSpPr txBox="1"/>
          <p:nvPr/>
        </p:nvSpPr>
        <p:spPr>
          <a:xfrm>
            <a:off x="4081710" y="3067836"/>
            <a:ext cx="1359674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Cajas por tendido: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929AB00D-A3CC-53ED-CA17-D1DC956CE4B4}"/>
              </a:ext>
            </a:extLst>
          </p:cNvPr>
          <p:cNvSpPr txBox="1"/>
          <p:nvPr/>
        </p:nvSpPr>
        <p:spPr>
          <a:xfrm>
            <a:off x="5497781" y="2586937"/>
            <a:ext cx="132355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34.5 x 35 x 52.6 cm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614413AA-F22A-75D8-5500-FC708E9FF95A}"/>
              </a:ext>
            </a:extLst>
          </p:cNvPr>
          <p:cNvSpPr txBox="1"/>
          <p:nvPr/>
        </p:nvSpPr>
        <p:spPr>
          <a:xfrm>
            <a:off x="5497781" y="2828163"/>
            <a:ext cx="925218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 0,064 m</a:t>
            </a:r>
            <a:r>
              <a:rPr lang="es-MX" sz="900" baseline="30000" dirty="0">
                <a:solidFill>
                  <a:srgbClr val="00205B"/>
                </a:solidFill>
                <a:latin typeface="HelveticaNeueLT Std" panose="020B0604020202020204" pitchFamily="34" charset="0"/>
              </a:rPr>
              <a:t>3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36671D5F-DFF6-3343-C7C2-9E11DFF718D4}"/>
              </a:ext>
            </a:extLst>
          </p:cNvPr>
          <p:cNvSpPr txBox="1"/>
          <p:nvPr/>
        </p:nvSpPr>
        <p:spPr>
          <a:xfrm>
            <a:off x="5497781" y="3060744"/>
            <a:ext cx="925218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>
              <a:defRPr sz="900">
                <a:solidFill>
                  <a:srgbClr val="00205B"/>
                </a:solidFill>
                <a:latin typeface="HelveticaNeueLT Std" panose="020B0604020202020204" pitchFamily="34" charset="0"/>
              </a:defRPr>
            </a:lvl1pPr>
          </a:lstStyle>
          <a:p>
            <a:r>
              <a:rPr lang="es-MX" dirty="0"/>
              <a:t> 6 cajas</a:t>
            </a:r>
          </a:p>
        </p:txBody>
      </p:sp>
      <p:cxnSp>
        <p:nvCxnSpPr>
          <p:cNvPr id="106" name="Conector recto 105">
            <a:extLst>
              <a:ext uri="{FF2B5EF4-FFF2-40B4-BE49-F238E27FC236}">
                <a16:creationId xmlns:a16="http://schemas.microsoft.com/office/drawing/2014/main" id="{818E8CAA-8F39-9CA5-1F22-E7F3B5920FA8}"/>
              </a:ext>
            </a:extLst>
          </p:cNvPr>
          <p:cNvCxnSpPr>
            <a:cxnSpLocks/>
          </p:cNvCxnSpPr>
          <p:nvPr/>
        </p:nvCxnSpPr>
        <p:spPr>
          <a:xfrm>
            <a:off x="4058585" y="3066695"/>
            <a:ext cx="2617264" cy="0"/>
          </a:xfrm>
          <a:prstGeom prst="line">
            <a:avLst/>
          </a:prstGeom>
          <a:ln w="12700">
            <a:solidFill>
              <a:srgbClr val="C5C5C5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7" name="Conector recto 106">
            <a:extLst>
              <a:ext uri="{FF2B5EF4-FFF2-40B4-BE49-F238E27FC236}">
                <a16:creationId xmlns:a16="http://schemas.microsoft.com/office/drawing/2014/main" id="{3A622824-27F1-0DB4-5967-13427B48AD30}"/>
              </a:ext>
            </a:extLst>
          </p:cNvPr>
          <p:cNvCxnSpPr>
            <a:cxnSpLocks/>
          </p:cNvCxnSpPr>
          <p:nvPr/>
        </p:nvCxnSpPr>
        <p:spPr>
          <a:xfrm>
            <a:off x="4058587" y="2820741"/>
            <a:ext cx="2617264" cy="0"/>
          </a:xfrm>
          <a:prstGeom prst="line">
            <a:avLst/>
          </a:prstGeom>
          <a:ln w="12700">
            <a:solidFill>
              <a:srgbClr val="C5C5C5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8" name="Conector recto 107">
            <a:extLst>
              <a:ext uri="{FF2B5EF4-FFF2-40B4-BE49-F238E27FC236}">
                <a16:creationId xmlns:a16="http://schemas.microsoft.com/office/drawing/2014/main" id="{87B04EAE-CBA2-C1D0-BBD6-9B4057E66971}"/>
              </a:ext>
            </a:extLst>
          </p:cNvPr>
          <p:cNvCxnSpPr>
            <a:cxnSpLocks/>
          </p:cNvCxnSpPr>
          <p:nvPr/>
        </p:nvCxnSpPr>
        <p:spPr>
          <a:xfrm>
            <a:off x="4058583" y="2574575"/>
            <a:ext cx="2634005" cy="0"/>
          </a:xfrm>
          <a:prstGeom prst="line">
            <a:avLst/>
          </a:prstGeom>
          <a:ln w="12700">
            <a:solidFill>
              <a:srgbClr val="C5C5C5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9" name="Conector recto 108">
            <a:extLst>
              <a:ext uri="{FF2B5EF4-FFF2-40B4-BE49-F238E27FC236}">
                <a16:creationId xmlns:a16="http://schemas.microsoft.com/office/drawing/2014/main" id="{CFC468DD-5F69-5CE0-B975-5F88DA7DDA88}"/>
              </a:ext>
            </a:extLst>
          </p:cNvPr>
          <p:cNvCxnSpPr>
            <a:cxnSpLocks/>
          </p:cNvCxnSpPr>
          <p:nvPr/>
        </p:nvCxnSpPr>
        <p:spPr>
          <a:xfrm>
            <a:off x="4057310" y="3299955"/>
            <a:ext cx="2617264" cy="0"/>
          </a:xfrm>
          <a:prstGeom prst="line">
            <a:avLst/>
          </a:prstGeom>
          <a:ln w="12700">
            <a:solidFill>
              <a:srgbClr val="C5C5C5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0" name="CuadroTexto 109">
            <a:extLst>
              <a:ext uri="{FF2B5EF4-FFF2-40B4-BE49-F238E27FC236}">
                <a16:creationId xmlns:a16="http://schemas.microsoft.com/office/drawing/2014/main" id="{63CCD501-C716-8FDD-DCEA-3060D869D63E}"/>
              </a:ext>
            </a:extLst>
          </p:cNvPr>
          <p:cNvSpPr txBox="1"/>
          <p:nvPr/>
        </p:nvSpPr>
        <p:spPr>
          <a:xfrm>
            <a:off x="4089412" y="3590373"/>
            <a:ext cx="1115916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Peso bruto caja:</a:t>
            </a:r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716E864A-87AE-59FC-1E3A-78F004CFC24B}"/>
              </a:ext>
            </a:extLst>
          </p:cNvPr>
          <p:cNvSpPr txBox="1"/>
          <p:nvPr/>
        </p:nvSpPr>
        <p:spPr>
          <a:xfrm>
            <a:off x="5497781" y="3575678"/>
            <a:ext cx="925218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 9.37 kg</a:t>
            </a:r>
          </a:p>
        </p:txBody>
      </p:sp>
      <p:cxnSp>
        <p:nvCxnSpPr>
          <p:cNvPr id="112" name="Conector recto 111">
            <a:extLst>
              <a:ext uri="{FF2B5EF4-FFF2-40B4-BE49-F238E27FC236}">
                <a16:creationId xmlns:a16="http://schemas.microsoft.com/office/drawing/2014/main" id="{D1DD15D6-5977-EA2D-2332-263F1C3F0BCF}"/>
              </a:ext>
            </a:extLst>
          </p:cNvPr>
          <p:cNvCxnSpPr>
            <a:cxnSpLocks/>
          </p:cNvCxnSpPr>
          <p:nvPr/>
        </p:nvCxnSpPr>
        <p:spPr>
          <a:xfrm>
            <a:off x="4065012" y="3819472"/>
            <a:ext cx="2617264" cy="0"/>
          </a:xfrm>
          <a:prstGeom prst="line">
            <a:avLst/>
          </a:prstGeom>
          <a:ln w="12700">
            <a:solidFill>
              <a:srgbClr val="C5C5C5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CCB709A3-C2B7-A190-BC3A-41D4DDFE6E9C}"/>
              </a:ext>
            </a:extLst>
          </p:cNvPr>
          <p:cNvSpPr txBox="1"/>
          <p:nvPr/>
        </p:nvSpPr>
        <p:spPr>
          <a:xfrm>
            <a:off x="4089412" y="3334685"/>
            <a:ext cx="1359674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Tendidos por pallet:</a:t>
            </a:r>
          </a:p>
        </p:txBody>
      </p:sp>
      <p:sp>
        <p:nvSpPr>
          <p:cNvPr id="114" name="CuadroTexto 113">
            <a:extLst>
              <a:ext uri="{FF2B5EF4-FFF2-40B4-BE49-F238E27FC236}">
                <a16:creationId xmlns:a16="http://schemas.microsoft.com/office/drawing/2014/main" id="{3C0E2296-5687-1485-5707-EECFFDB6AC2D}"/>
              </a:ext>
            </a:extLst>
          </p:cNvPr>
          <p:cNvSpPr txBox="1"/>
          <p:nvPr/>
        </p:nvSpPr>
        <p:spPr>
          <a:xfrm>
            <a:off x="5533720" y="3316906"/>
            <a:ext cx="925218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>
              <a:defRPr sz="900">
                <a:solidFill>
                  <a:srgbClr val="00205B"/>
                </a:solidFill>
                <a:latin typeface="HelveticaNeueLT Std" panose="020B0604020202020204" pitchFamily="34" charset="0"/>
              </a:defRPr>
            </a:lvl1pPr>
          </a:lstStyle>
          <a:p>
            <a:r>
              <a:rPr lang="es-MX" dirty="0"/>
              <a:t>5 cajas</a:t>
            </a:r>
          </a:p>
        </p:txBody>
      </p:sp>
      <p:cxnSp>
        <p:nvCxnSpPr>
          <p:cNvPr id="115" name="Conector recto 114">
            <a:extLst>
              <a:ext uri="{FF2B5EF4-FFF2-40B4-BE49-F238E27FC236}">
                <a16:creationId xmlns:a16="http://schemas.microsoft.com/office/drawing/2014/main" id="{F035794A-7050-D930-B504-C45B882BC484}"/>
              </a:ext>
            </a:extLst>
          </p:cNvPr>
          <p:cNvCxnSpPr>
            <a:cxnSpLocks/>
          </p:cNvCxnSpPr>
          <p:nvPr/>
        </p:nvCxnSpPr>
        <p:spPr>
          <a:xfrm>
            <a:off x="4065012" y="3566804"/>
            <a:ext cx="2617264" cy="0"/>
          </a:xfrm>
          <a:prstGeom prst="line">
            <a:avLst/>
          </a:prstGeom>
          <a:ln w="12700">
            <a:solidFill>
              <a:srgbClr val="C5C5C5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16236125-14A3-9847-2B00-3912497D894E}"/>
              </a:ext>
            </a:extLst>
          </p:cNvPr>
          <p:cNvSpPr txBox="1"/>
          <p:nvPr/>
        </p:nvSpPr>
        <p:spPr>
          <a:xfrm>
            <a:off x="4102682" y="3842043"/>
            <a:ext cx="1115916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Peso neto caja:</a:t>
            </a:r>
          </a:p>
        </p:txBody>
      </p:sp>
      <p:sp>
        <p:nvSpPr>
          <p:cNvPr id="117" name="CuadroTexto 116">
            <a:extLst>
              <a:ext uri="{FF2B5EF4-FFF2-40B4-BE49-F238E27FC236}">
                <a16:creationId xmlns:a16="http://schemas.microsoft.com/office/drawing/2014/main" id="{AC96DDBA-5E7C-9B4C-4B51-5CE8A5C8D78A}"/>
              </a:ext>
            </a:extLst>
          </p:cNvPr>
          <p:cNvSpPr txBox="1"/>
          <p:nvPr/>
        </p:nvSpPr>
        <p:spPr>
          <a:xfrm>
            <a:off x="5533720" y="3827348"/>
            <a:ext cx="925218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8.82 kg</a:t>
            </a:r>
          </a:p>
        </p:txBody>
      </p:sp>
      <p:cxnSp>
        <p:nvCxnSpPr>
          <p:cNvPr id="118" name="Conector recto 117">
            <a:extLst>
              <a:ext uri="{FF2B5EF4-FFF2-40B4-BE49-F238E27FC236}">
                <a16:creationId xmlns:a16="http://schemas.microsoft.com/office/drawing/2014/main" id="{8F78FB8D-459D-517D-EB51-C7E7B5F105E9}"/>
              </a:ext>
            </a:extLst>
          </p:cNvPr>
          <p:cNvCxnSpPr>
            <a:cxnSpLocks/>
          </p:cNvCxnSpPr>
          <p:nvPr/>
        </p:nvCxnSpPr>
        <p:spPr>
          <a:xfrm>
            <a:off x="4078282" y="4071142"/>
            <a:ext cx="2617264" cy="0"/>
          </a:xfrm>
          <a:prstGeom prst="line">
            <a:avLst/>
          </a:prstGeom>
          <a:ln w="12700">
            <a:solidFill>
              <a:srgbClr val="C5C5C5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9" name="CuadroTexto 118">
            <a:extLst>
              <a:ext uri="{FF2B5EF4-FFF2-40B4-BE49-F238E27FC236}">
                <a16:creationId xmlns:a16="http://schemas.microsoft.com/office/drawing/2014/main" id="{4D9081B4-A7BA-DE3C-0159-9452AC92E6F7}"/>
              </a:ext>
            </a:extLst>
          </p:cNvPr>
          <p:cNvSpPr txBox="1"/>
          <p:nvPr/>
        </p:nvSpPr>
        <p:spPr>
          <a:xfrm>
            <a:off x="4102681" y="4119884"/>
            <a:ext cx="122814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Biodegradabilidad:</a:t>
            </a:r>
          </a:p>
        </p:txBody>
      </p:sp>
      <p:cxnSp>
        <p:nvCxnSpPr>
          <p:cNvPr id="120" name="Conector recto 119">
            <a:extLst>
              <a:ext uri="{FF2B5EF4-FFF2-40B4-BE49-F238E27FC236}">
                <a16:creationId xmlns:a16="http://schemas.microsoft.com/office/drawing/2014/main" id="{7816ACEB-3408-EEB6-1A17-B91B63E7C8CC}"/>
              </a:ext>
            </a:extLst>
          </p:cNvPr>
          <p:cNvCxnSpPr>
            <a:cxnSpLocks/>
          </p:cNvCxnSpPr>
          <p:nvPr/>
        </p:nvCxnSpPr>
        <p:spPr>
          <a:xfrm>
            <a:off x="4078282" y="4914463"/>
            <a:ext cx="2617264" cy="0"/>
          </a:xfrm>
          <a:prstGeom prst="line">
            <a:avLst/>
          </a:prstGeom>
          <a:ln w="12700">
            <a:solidFill>
              <a:srgbClr val="C5C5C5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1" name="CuadroTexto 120">
            <a:extLst>
              <a:ext uri="{FF2B5EF4-FFF2-40B4-BE49-F238E27FC236}">
                <a16:creationId xmlns:a16="http://schemas.microsoft.com/office/drawing/2014/main" id="{248B7989-F46B-52B1-F9DF-B9EBC102466D}"/>
              </a:ext>
            </a:extLst>
          </p:cNvPr>
          <p:cNvSpPr txBox="1"/>
          <p:nvPr/>
        </p:nvSpPr>
        <p:spPr>
          <a:xfrm>
            <a:off x="4093902" y="4931669"/>
            <a:ext cx="122814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Vencimiento:</a:t>
            </a:r>
          </a:p>
        </p:txBody>
      </p:sp>
      <p:cxnSp>
        <p:nvCxnSpPr>
          <p:cNvPr id="122" name="Conector recto 121">
            <a:extLst>
              <a:ext uri="{FF2B5EF4-FFF2-40B4-BE49-F238E27FC236}">
                <a16:creationId xmlns:a16="http://schemas.microsoft.com/office/drawing/2014/main" id="{21D815E9-54FA-A34A-AA03-05CDE5C46C24}"/>
              </a:ext>
            </a:extLst>
          </p:cNvPr>
          <p:cNvCxnSpPr>
            <a:cxnSpLocks/>
          </p:cNvCxnSpPr>
          <p:nvPr/>
        </p:nvCxnSpPr>
        <p:spPr>
          <a:xfrm>
            <a:off x="4069502" y="5774990"/>
            <a:ext cx="2617264" cy="0"/>
          </a:xfrm>
          <a:prstGeom prst="line">
            <a:avLst/>
          </a:prstGeom>
          <a:ln w="12700">
            <a:solidFill>
              <a:srgbClr val="C5C5C5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3" name="CuadroTexto 122">
            <a:extLst>
              <a:ext uri="{FF2B5EF4-FFF2-40B4-BE49-F238E27FC236}">
                <a16:creationId xmlns:a16="http://schemas.microsoft.com/office/drawing/2014/main" id="{5778B68D-02E3-E0BF-4D44-5C0457231931}"/>
              </a:ext>
            </a:extLst>
          </p:cNvPr>
          <p:cNvSpPr txBox="1"/>
          <p:nvPr/>
        </p:nvSpPr>
        <p:spPr>
          <a:xfrm>
            <a:off x="5497781" y="2312609"/>
            <a:ext cx="2167292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ES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PE (#4) - empaque 100% reciclable</a:t>
            </a:r>
          </a:p>
        </p:txBody>
      </p:sp>
      <p:sp>
        <p:nvSpPr>
          <p:cNvPr id="124" name="CuadroTexto 123">
            <a:extLst>
              <a:ext uri="{FF2B5EF4-FFF2-40B4-BE49-F238E27FC236}">
                <a16:creationId xmlns:a16="http://schemas.microsoft.com/office/drawing/2014/main" id="{52C74D6C-0C8E-90CD-C7C0-B0CB24D5F980}"/>
              </a:ext>
            </a:extLst>
          </p:cNvPr>
          <p:cNvSpPr txBox="1"/>
          <p:nvPr/>
        </p:nvSpPr>
        <p:spPr>
          <a:xfrm>
            <a:off x="5496313" y="4122013"/>
            <a:ext cx="2167292" cy="7848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ES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Este producto es considerado</a:t>
            </a:r>
          </a:p>
          <a:p>
            <a:r>
              <a:rPr lang="es-ES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biodegradable, de acuerdo al método estandarizado de la norma ASTM D5338 (se biodegrada más del 70% en 45 días)</a:t>
            </a:r>
            <a:endParaRPr lang="es-MX" sz="900" dirty="0">
              <a:solidFill>
                <a:srgbClr val="00205B"/>
              </a:solidFill>
              <a:latin typeface="HelveticaNeueLT Std" panose="020B0604020202020204" pitchFamily="34" charset="0"/>
            </a:endParaRPr>
          </a:p>
        </p:txBody>
      </p:sp>
      <p:sp>
        <p:nvSpPr>
          <p:cNvPr id="125" name="CuadroTexto 124">
            <a:extLst>
              <a:ext uri="{FF2B5EF4-FFF2-40B4-BE49-F238E27FC236}">
                <a16:creationId xmlns:a16="http://schemas.microsoft.com/office/drawing/2014/main" id="{9597522A-917B-BD74-8219-D87E302481B0}"/>
              </a:ext>
            </a:extLst>
          </p:cNvPr>
          <p:cNvSpPr txBox="1"/>
          <p:nvPr/>
        </p:nvSpPr>
        <p:spPr>
          <a:xfrm>
            <a:off x="5487533" y="5051789"/>
            <a:ext cx="2176072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ES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El producto tiene una vida útil muy larga si se almacena adecuadamente, se recomienda consumir en los 3 primeros años</a:t>
            </a:r>
            <a:endParaRPr lang="es-MX" sz="900" dirty="0">
              <a:solidFill>
                <a:srgbClr val="00205B"/>
              </a:solidFill>
              <a:latin typeface="HelveticaNeueLT Std" panose="020B0604020202020204" pitchFamily="34" charset="0"/>
            </a:endParaRPr>
          </a:p>
        </p:txBody>
      </p:sp>
      <p:pic>
        <p:nvPicPr>
          <p:cNvPr id="126" name="Imagen 125">
            <a:extLst>
              <a:ext uri="{FF2B5EF4-FFF2-40B4-BE49-F238E27FC236}">
                <a16:creationId xmlns:a16="http://schemas.microsoft.com/office/drawing/2014/main" id="{0584D756-9BFE-941B-76AE-E7346390BF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3773" y="6376021"/>
            <a:ext cx="772426" cy="773350"/>
          </a:xfrm>
          <a:prstGeom prst="rect">
            <a:avLst/>
          </a:prstGeom>
        </p:spPr>
      </p:pic>
      <p:pic>
        <p:nvPicPr>
          <p:cNvPr id="127" name="Imagen 126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C9FF58C3-2BCF-4CA4-673D-138FCC4424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8165" y="6151344"/>
            <a:ext cx="1271019" cy="1271019"/>
          </a:xfrm>
          <a:prstGeom prst="rect">
            <a:avLst/>
          </a:prstGeom>
        </p:spPr>
      </p:pic>
      <p:pic>
        <p:nvPicPr>
          <p:cNvPr id="128" name="Imagen 127">
            <a:extLst>
              <a:ext uri="{FF2B5EF4-FFF2-40B4-BE49-F238E27FC236}">
                <a16:creationId xmlns:a16="http://schemas.microsoft.com/office/drawing/2014/main" id="{667C0F34-0E89-398D-2FD1-631F90FB5F8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30" y="6122362"/>
            <a:ext cx="1271019" cy="1271019"/>
          </a:xfrm>
          <a:prstGeom prst="rect">
            <a:avLst/>
          </a:prstGeom>
        </p:spPr>
      </p:pic>
      <p:sp>
        <p:nvSpPr>
          <p:cNvPr id="131" name="CuadroTexto 130">
            <a:extLst>
              <a:ext uri="{FF2B5EF4-FFF2-40B4-BE49-F238E27FC236}">
                <a16:creationId xmlns:a16="http://schemas.microsoft.com/office/drawing/2014/main" id="{117850C8-5535-9964-3727-04A15C833E8E}"/>
              </a:ext>
            </a:extLst>
          </p:cNvPr>
          <p:cNvSpPr txBox="1"/>
          <p:nvPr/>
        </p:nvSpPr>
        <p:spPr>
          <a:xfrm>
            <a:off x="651013" y="9625541"/>
            <a:ext cx="6903337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800" b="1" u="sng" dirty="0">
                <a:solidFill>
                  <a:srgbClr val="00205B"/>
                </a:solidFill>
                <a:latin typeface="HelveticaNeueLT Std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wwww.familiainstitucional</a:t>
            </a:r>
            <a:r>
              <a:rPr lang="es-MX" sz="800" b="1" u="sng" dirty="0">
                <a:solidFill>
                  <a:srgbClr val="00205B"/>
                </a:solidFill>
                <a:latin typeface="HelveticaNeueLT Std" panose="020B0604020202020204" pitchFamily="34" charset="0"/>
              </a:rPr>
              <a:t>.com </a:t>
            </a:r>
            <a:r>
              <a:rPr lang="es-MX" sz="8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/ </a:t>
            </a:r>
            <a:r>
              <a:rPr lang="es-MX" sz="800" b="1" u="sng" dirty="0">
                <a:solidFill>
                  <a:srgbClr val="00205B"/>
                </a:solidFill>
                <a:latin typeface="HelveticaNeueLT Std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Tork.gf@essity.com</a:t>
            </a:r>
            <a:r>
              <a:rPr lang="es-MX" sz="8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 / Línea </a:t>
            </a:r>
            <a:r>
              <a:rPr lang="es-MX" sz="800" b="1" dirty="0" err="1">
                <a:solidFill>
                  <a:srgbClr val="00205B"/>
                </a:solidFill>
                <a:latin typeface="HelveticaNeueLT Std" panose="020B0604020202020204" pitchFamily="34" charset="0"/>
              </a:rPr>
              <a:t>Tork</a:t>
            </a:r>
            <a:r>
              <a:rPr lang="es-MX" sz="8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 Colombia: </a:t>
            </a:r>
            <a:r>
              <a:rPr lang="es-MX" sz="800" dirty="0">
                <a:solidFill>
                  <a:srgbClr val="00205B"/>
                </a:solidFill>
                <a:latin typeface="HelveticaNeueLT Std" panose="020B0604020202020204" pitchFamily="34" charset="0"/>
              </a:rPr>
              <a:t>01 8000 515151 </a:t>
            </a:r>
            <a:r>
              <a:rPr lang="es-MX" sz="8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/ Línea </a:t>
            </a:r>
            <a:r>
              <a:rPr lang="es-MX" sz="800" b="1" dirty="0" err="1">
                <a:solidFill>
                  <a:srgbClr val="00205B"/>
                </a:solidFill>
                <a:latin typeface="HelveticaNeueLT Std" panose="020B0604020202020204" pitchFamily="34" charset="0"/>
              </a:rPr>
              <a:t>Tork</a:t>
            </a:r>
            <a:r>
              <a:rPr lang="es-MX" sz="8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 Ecuador: </a:t>
            </a:r>
            <a:r>
              <a:rPr lang="es-MX" sz="800" dirty="0">
                <a:solidFill>
                  <a:srgbClr val="00205B"/>
                </a:solidFill>
                <a:latin typeface="HelveticaNeueLT Std" panose="020B0604020202020204" pitchFamily="34" charset="0"/>
              </a:rPr>
              <a:t>1</a:t>
            </a:r>
            <a:r>
              <a:rPr lang="es-MX" sz="8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 </a:t>
            </a:r>
            <a:r>
              <a:rPr lang="es-MX" sz="800" dirty="0">
                <a:solidFill>
                  <a:srgbClr val="00205B"/>
                </a:solidFill>
                <a:latin typeface="HelveticaNeueLT Std" panose="020B0604020202020204" pitchFamily="34" charset="0"/>
              </a:rPr>
              <a:t>800 100200</a:t>
            </a:r>
          </a:p>
        </p:txBody>
      </p:sp>
      <p:sp>
        <p:nvSpPr>
          <p:cNvPr id="132" name="CuadroTexto 375">
            <a:extLst>
              <a:ext uri="{FF2B5EF4-FFF2-40B4-BE49-F238E27FC236}">
                <a16:creationId xmlns:a16="http://schemas.microsoft.com/office/drawing/2014/main" id="{C24FD61B-46BF-DE3B-2BCD-FEE381E98D3F}"/>
              </a:ext>
            </a:extLst>
          </p:cNvPr>
          <p:cNvSpPr txBox="1"/>
          <p:nvPr/>
        </p:nvSpPr>
        <p:spPr>
          <a:xfrm>
            <a:off x="1923674" y="8932527"/>
            <a:ext cx="1710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00" b="1" dirty="0">
                <a:latin typeface="HelveticaNeueLT Std" panose="020B0604020202020204" pitchFamily="34" charset="0"/>
              </a:rPr>
              <a:t>80641</a:t>
            </a:r>
          </a:p>
          <a:p>
            <a:pPr algn="ctr"/>
            <a:endParaRPr lang="es-MX" sz="900" b="1" dirty="0">
              <a:latin typeface="HelveticaNeueLT Std" panose="020B0604020202020204" pitchFamily="34" charset="0"/>
            </a:endParaRPr>
          </a:p>
          <a:p>
            <a:pPr algn="ctr"/>
            <a:r>
              <a:rPr lang="es-MX" sz="900" b="1" dirty="0">
                <a:latin typeface="HelveticaNeueLT Std" panose="020B0604020202020204" pitchFamily="34" charset="0"/>
              </a:rPr>
              <a:t>Dispensador Servilleta </a:t>
            </a:r>
            <a:r>
              <a:rPr lang="es-MX" sz="900" b="1" dirty="0" err="1">
                <a:latin typeface="HelveticaNeueLT Std" panose="020B0604020202020204" pitchFamily="34" charset="0"/>
              </a:rPr>
              <a:t>Tork</a:t>
            </a:r>
            <a:r>
              <a:rPr lang="es-MX" sz="900" b="1" dirty="0">
                <a:latin typeface="HelveticaNeueLT Std" panose="020B0604020202020204" pitchFamily="34" charset="0"/>
              </a:rPr>
              <a:t>® </a:t>
            </a:r>
            <a:r>
              <a:rPr lang="es-MX" sz="900" b="1" dirty="0" err="1">
                <a:latin typeface="HelveticaNeueLT Std" panose="020B0604020202020204" pitchFamily="34" charset="0"/>
              </a:rPr>
              <a:t>Xpressnap</a:t>
            </a:r>
            <a:r>
              <a:rPr lang="es-MX" sz="900" b="1" dirty="0">
                <a:latin typeface="HelveticaNeueLT Std" panose="020B0604020202020204" pitchFamily="34" charset="0"/>
              </a:rPr>
              <a:t>® Stand</a:t>
            </a:r>
          </a:p>
        </p:txBody>
      </p:sp>
      <p:pic>
        <p:nvPicPr>
          <p:cNvPr id="11" name="Imagen 10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72BC552C-4C45-BF5F-D266-3EE09F93259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8748" y="6157369"/>
            <a:ext cx="1271019" cy="1271019"/>
          </a:xfrm>
          <a:prstGeom prst="rect">
            <a:avLst/>
          </a:prstGeom>
        </p:spPr>
      </p:pic>
      <p:sp>
        <p:nvSpPr>
          <p:cNvPr id="12" name="CuadroTexto 375">
            <a:extLst>
              <a:ext uri="{FF2B5EF4-FFF2-40B4-BE49-F238E27FC236}">
                <a16:creationId xmlns:a16="http://schemas.microsoft.com/office/drawing/2014/main" id="{46B83696-1EF6-57B8-F1C8-4378511B976E}"/>
              </a:ext>
            </a:extLst>
          </p:cNvPr>
          <p:cNvSpPr txBox="1"/>
          <p:nvPr/>
        </p:nvSpPr>
        <p:spPr>
          <a:xfrm>
            <a:off x="4382136" y="8932527"/>
            <a:ext cx="186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00" b="1" dirty="0">
                <a:latin typeface="HelveticaNeueLT Std" panose="020B0604020202020204" pitchFamily="34" charset="0"/>
              </a:rPr>
              <a:t>200200</a:t>
            </a:r>
          </a:p>
          <a:p>
            <a:pPr algn="ctr"/>
            <a:endParaRPr lang="es-MX" sz="900" b="1" dirty="0">
              <a:latin typeface="HelveticaNeueLT Std" panose="020B0604020202020204" pitchFamily="34" charset="0"/>
            </a:endParaRPr>
          </a:p>
          <a:p>
            <a:pPr algn="ctr"/>
            <a:r>
              <a:rPr lang="es-MX" sz="900" b="1" dirty="0">
                <a:latin typeface="HelveticaNeueLT Std" panose="020B0604020202020204" pitchFamily="34" charset="0"/>
              </a:rPr>
              <a:t>Dispensador Servilleta </a:t>
            </a:r>
            <a:r>
              <a:rPr lang="es-MX" sz="900" b="1" dirty="0" err="1">
                <a:latin typeface="HelveticaNeueLT Std" panose="020B0604020202020204" pitchFamily="34" charset="0"/>
              </a:rPr>
              <a:t>Tork</a:t>
            </a:r>
            <a:r>
              <a:rPr lang="es-MX" sz="900" b="1" dirty="0">
                <a:latin typeface="HelveticaNeueLT Std" panose="020B0604020202020204" pitchFamily="34" charset="0"/>
              </a:rPr>
              <a:t>® </a:t>
            </a:r>
            <a:r>
              <a:rPr lang="es-MX" sz="900" b="1" dirty="0" err="1">
                <a:latin typeface="HelveticaNeueLT Std" panose="020B0604020202020204" pitchFamily="34" charset="0"/>
              </a:rPr>
              <a:t>Xpressnap</a:t>
            </a:r>
            <a:r>
              <a:rPr lang="es-MX" sz="900" b="1" dirty="0">
                <a:latin typeface="HelveticaNeueLT Std" panose="020B0604020202020204" pitchFamily="34" charset="0"/>
              </a:rPr>
              <a:t>® </a:t>
            </a:r>
            <a:r>
              <a:rPr lang="es-MX" sz="900" b="1" dirty="0" err="1">
                <a:latin typeface="HelveticaNeueLT Std" panose="020B0604020202020204" pitchFamily="34" charset="0"/>
              </a:rPr>
              <a:t>Tabletop</a:t>
            </a:r>
            <a:endParaRPr lang="es-MX" sz="900" b="1" dirty="0">
              <a:latin typeface="HelveticaNeueLT Std" panose="020B0604020202020204" pitchFamily="34" charset="0"/>
            </a:endParaRPr>
          </a:p>
        </p:txBody>
      </p:sp>
      <p:pic>
        <p:nvPicPr>
          <p:cNvPr id="13" name="Picture 4">
            <a:extLst>
              <a:ext uri="{FF2B5EF4-FFF2-40B4-BE49-F238E27FC236}">
                <a16:creationId xmlns:a16="http://schemas.microsoft.com/office/drawing/2014/main" id="{F0DDF528-9254-876A-BDD4-652273B3B9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8640" y="7425627"/>
            <a:ext cx="1701896" cy="1701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9DA3ECF9-F873-872A-D7E2-E97F548671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3994" y="7662654"/>
            <a:ext cx="1582548" cy="15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2A7F9A0E-4116-A983-6323-64E83384AA8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8075" y="2357117"/>
            <a:ext cx="1861065" cy="1403755"/>
          </a:xfrm>
          <a:prstGeom prst="rect">
            <a:avLst/>
          </a:prstGeom>
        </p:spPr>
      </p:pic>
      <p:sp>
        <p:nvSpPr>
          <p:cNvPr id="8" name="TextBox 17">
            <a:extLst>
              <a:ext uri="{FF2B5EF4-FFF2-40B4-BE49-F238E27FC236}">
                <a16:creationId xmlns:a16="http://schemas.microsoft.com/office/drawing/2014/main" id="{9CF7D984-2429-334C-79D9-E255D890708C}"/>
              </a:ext>
            </a:extLst>
          </p:cNvPr>
          <p:cNvSpPr txBox="1"/>
          <p:nvPr/>
        </p:nvSpPr>
        <p:spPr>
          <a:xfrm>
            <a:off x="7111779" y="76985"/>
            <a:ext cx="38923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b="1" dirty="0">
                <a:solidFill>
                  <a:srgbClr val="943092"/>
                </a:solidFill>
                <a:latin typeface="HelveticaNeueLT Std" panose="020B0604020202020204" pitchFamily="34" charset="0"/>
              </a:rPr>
              <a:t>N4</a:t>
            </a:r>
            <a:endParaRPr lang="es-MX" dirty="0">
              <a:solidFill>
                <a:srgbClr val="94309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63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55F21A0E93463429D182D41A5232FE7" ma:contentTypeVersion="17" ma:contentTypeDescription="Crear nuevo documento." ma:contentTypeScope="" ma:versionID="4bc69a741581d6907abcecf30e409cbf">
  <xsd:schema xmlns:xsd="http://www.w3.org/2001/XMLSchema" xmlns:xs="http://www.w3.org/2001/XMLSchema" xmlns:p="http://schemas.microsoft.com/office/2006/metadata/properties" xmlns:ns2="dc6ffee2-e55d-4009-a95d-aa81f14b6c75" xmlns:ns3="1ff5fd22-b50a-4b1d-b552-0ca1efca18a6" xmlns:ns4="ae5bf66d-cc9f-4706-9173-9cce6f83165f" targetNamespace="http://schemas.microsoft.com/office/2006/metadata/properties" ma:root="true" ma:fieldsID="d7b1aaacc9d8dc590953c9cc573dd53f" ns2:_="" ns3:_="" ns4:_="">
    <xsd:import namespace="dc6ffee2-e55d-4009-a95d-aa81f14b6c75"/>
    <xsd:import namespace="1ff5fd22-b50a-4b1d-b552-0ca1efca18a6"/>
    <xsd:import namespace="ae5bf66d-cc9f-4706-9173-9cce6f83165f"/>
    <xsd:element name="properties">
      <xsd:complexType>
        <xsd:sequence>
          <xsd:element name="documentManagement">
            <xsd:complexType>
              <xsd:all>
                <xsd:element ref="ns2:HideFromDelve" minOccurs="0"/>
                <xsd:element ref="ns3:lcf76f155ced4ddcb4097134ff3c332f" minOccurs="0"/>
                <xsd:element ref="ns4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ObjectDetectorVersions" minOccurs="0"/>
                <xsd:element ref="ns3:MediaServiceLocation" minOccurs="0"/>
                <xsd:element ref="ns3:MediaLengthInSeconds" minOccurs="0"/>
                <xsd:element ref="ns4:SharedWithUsers" minOccurs="0"/>
                <xsd:element ref="ns4:SharedWithDetail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6ffee2-e55d-4009-a95d-aa81f14b6c75" elementFormDefault="qualified">
    <xsd:import namespace="http://schemas.microsoft.com/office/2006/documentManagement/types"/>
    <xsd:import namespace="http://schemas.microsoft.com/office/infopath/2007/PartnerControls"/>
    <xsd:element name="HideFromDelve" ma:index="8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f5fd22-b50a-4b1d-b552-0ca1efca18a6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0" nillable="true" ma:taxonomy="true" ma:internalName="lcf76f155ced4ddcb4097134ff3c332f" ma:taxonomyFieldName="MediaServiceImageTags" ma:displayName="Etiquetas de imagen" ma:readOnly="false" ma:fieldId="{5cf76f15-5ced-4ddc-b409-7134ff3c332f}" ma:taxonomyMulti="true" ma:sspId="082e87e1-ab12-4a6e-aa89-33ae3135780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5bf66d-cc9f-4706-9173-9cce6f83165f" elementFormDefault="qualified">
    <xsd:import namespace="http://schemas.microsoft.com/office/2006/documentManagement/types"/>
    <xsd:import namespace="http://schemas.microsoft.com/office/infopath/2007/PartnerControls"/>
    <xsd:element name="TaxCatchAll" ma:index="11" nillable="true" ma:displayName="Taxonomy Catch All Column" ma:hidden="true" ma:list="{c6bf013c-998f-4e45-8be7-7dc443e645ef}" ma:internalName="TaxCatchAll" ma:showField="CatchAllData" ma:web="ae5bf66d-cc9f-4706-9173-9cce6f8316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ff5fd22-b50a-4b1d-b552-0ca1efca18a6">
      <Terms xmlns="http://schemas.microsoft.com/office/infopath/2007/PartnerControls"/>
    </lcf76f155ced4ddcb4097134ff3c332f>
    <TaxCatchAll xmlns="ae5bf66d-cc9f-4706-9173-9cce6f83165f" xsi:nil="true"/>
    <HideFromDelve xmlns="dc6ffee2-e55d-4009-a95d-aa81f14b6c75">false</HideFromDelve>
  </documentManagement>
</p:properties>
</file>

<file path=customXml/item4.xml><?xml version="1.0" encoding="utf-8"?>
<?mso-contentType ?>
<SharedContentType xmlns="Microsoft.SharePoint.Taxonomy.ContentTypeSync" SourceId="082e87e1-ab12-4a6e-aa89-33ae31357808" ContentTypeId="0x0101" PreviousValue="false"/>
</file>

<file path=customXml/itemProps1.xml><?xml version="1.0" encoding="utf-8"?>
<ds:datastoreItem xmlns:ds="http://schemas.openxmlformats.org/officeDocument/2006/customXml" ds:itemID="{37E5F95E-F375-4418-9894-6809B8C514E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BECFB3-4323-4760-AA8F-CB4E29E0FC8E}"/>
</file>

<file path=customXml/itemProps3.xml><?xml version="1.0" encoding="utf-8"?>
<ds:datastoreItem xmlns:ds="http://schemas.openxmlformats.org/officeDocument/2006/customXml" ds:itemID="{870472C6-26D5-4693-A08C-D965DE712C86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purl.org/dc/elements/1.1/"/>
    <ds:schemaRef ds:uri="http://www.w3.org/XML/1998/namespace"/>
    <ds:schemaRef ds:uri="http://schemas.microsoft.com/office/infopath/2007/PartnerControls"/>
    <ds:schemaRef ds:uri="06a96603-25a0-4329-b2a3-cf6e05655d4c"/>
    <ds:schemaRef ds:uri="3e530980-e23d-40dc-acce-2f27956acf20"/>
  </ds:schemaRefs>
</ds:datastoreItem>
</file>

<file path=customXml/itemProps4.xml><?xml version="1.0" encoding="utf-8"?>
<ds:datastoreItem xmlns:ds="http://schemas.openxmlformats.org/officeDocument/2006/customXml" ds:itemID="{B3B6C6C9-F6B8-4470-A609-1915E80267F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227</Words>
  <Application>Microsoft Office PowerPoint</Application>
  <PresentationFormat>Personalizado</PresentationFormat>
  <Paragraphs>53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MT</vt:lpstr>
      <vt:lpstr>Calibri</vt:lpstr>
      <vt:lpstr>HelveticaNeueLT Std</vt:lpstr>
      <vt:lpstr>Office Theme</vt:lpstr>
      <vt:lpstr>Servilleta Tork® Xpressnap®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Servilleta Tork Xpressnap® Cafe</dc:title>
  <dc:creator>CAJIGA Valery Señead</dc:creator>
  <cp:lastModifiedBy>MIRANDA Alejandro</cp:lastModifiedBy>
  <cp:revision>12</cp:revision>
  <dcterms:created xsi:type="dcterms:W3CDTF">2023-03-21T19:17:01Z</dcterms:created>
  <dcterms:modified xsi:type="dcterms:W3CDTF">2024-03-08T12:46:40Z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2022-11-01T00:00:00Z</vt:filetime>
  </property>
  <property fmtid="{D5CDD505-2E9C-101B-9397-08002B2CF9AE}" pid="3" name="Creator">
    <vt:lpwstr>PowerPoint</vt:lpwstr>
  </property>
  <property fmtid="{D5CDD505-2E9C-101B-9397-08002B2CF9AE}" pid="4" name="LastSaved">
    <vt:filetime>2023-03-21T00:00:00Z</vt:filetime>
  </property>
  <property fmtid="{D5CDD505-2E9C-101B-9397-08002B2CF9AE}" pid="5" name="ContentTypeId">
    <vt:lpwstr>0x010100055F21A0E93463429D182D41A5232FE7</vt:lpwstr>
  </property>
  <property fmtid="{D5CDD505-2E9C-101B-9397-08002B2CF9AE}" pid="6" name="MediaServiceImageTags">
    <vt:lpwstr/>
  </property>
  <property fmtid="{D5CDD505-2E9C-101B-9397-08002B2CF9AE}" pid="7" name="MSIP_Label_4c8d6ef0-491d-4f17-aead-12ed260929f1_Enabled">
    <vt:lpwstr>true</vt:lpwstr>
  </property>
  <property fmtid="{D5CDD505-2E9C-101B-9397-08002B2CF9AE}" pid="8" name="MSIP_Label_4c8d6ef0-491d-4f17-aead-12ed260929f1_SetDate">
    <vt:lpwstr>2023-08-25T18:46:50Z</vt:lpwstr>
  </property>
  <property fmtid="{D5CDD505-2E9C-101B-9397-08002B2CF9AE}" pid="9" name="MSIP_Label_4c8d6ef0-491d-4f17-aead-12ed260929f1_Method">
    <vt:lpwstr>Standard</vt:lpwstr>
  </property>
  <property fmtid="{D5CDD505-2E9C-101B-9397-08002B2CF9AE}" pid="10" name="MSIP_Label_4c8d6ef0-491d-4f17-aead-12ed260929f1_Name">
    <vt:lpwstr>Internal</vt:lpwstr>
  </property>
  <property fmtid="{D5CDD505-2E9C-101B-9397-08002B2CF9AE}" pid="11" name="MSIP_Label_4c8d6ef0-491d-4f17-aead-12ed260929f1_SiteId">
    <vt:lpwstr>f101208c-39d3-4c8a-8cc7-ad896b25954f</vt:lpwstr>
  </property>
  <property fmtid="{D5CDD505-2E9C-101B-9397-08002B2CF9AE}" pid="12" name="MSIP_Label_4c8d6ef0-491d-4f17-aead-12ed260929f1_ActionId">
    <vt:lpwstr>82ad9394-1d66-47c0-8b54-eadcc5b63358</vt:lpwstr>
  </property>
  <property fmtid="{D5CDD505-2E9C-101B-9397-08002B2CF9AE}" pid="13" name="MSIP_Label_4c8d6ef0-491d-4f17-aead-12ed260929f1_ContentBits">
    <vt:lpwstr>2</vt:lpwstr>
  </property>
  <property fmtid="{D5CDD505-2E9C-101B-9397-08002B2CF9AE}" pid="14" name="ClassificationContentMarkingFooterLocations">
    <vt:lpwstr>Office Theme:8</vt:lpwstr>
  </property>
  <property fmtid="{D5CDD505-2E9C-101B-9397-08002B2CF9AE}" pid="15" name="ClassificationContentMarkingFooterText">
    <vt:lpwstr>Essity Internal</vt:lpwstr>
  </property>
</Properties>
</file>