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ink/ink2.xml" ContentType="application/inkml+xml"/>
  <Override PartName="/ppt/ink/ink1.xml" ContentType="application/inkml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256" r:id="rId5"/>
  </p:sldIdLst>
  <p:sldSz cx="7775575" cy="100441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044" userDrawn="1">
          <p15:clr>
            <a:srgbClr val="A4A3A4"/>
          </p15:clr>
        </p15:guide>
        <p15:guide id="2" pos="27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9FE1"/>
    <a:srgbClr val="43AF2A"/>
    <a:srgbClr val="00205B"/>
    <a:srgbClr val="F3F3F3"/>
    <a:srgbClr val="BA1732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59BEC5-3427-450B-98E9-C5E9DBA3F8D3}" v="21" dt="2024-06-26T15:15:22.0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466" autoAdjust="0"/>
    <p:restoredTop sz="97824" autoAdjust="0"/>
  </p:normalViewPr>
  <p:slideViewPr>
    <p:cSldViewPr snapToGrid="0" showGuides="1">
      <p:cViewPr>
        <p:scale>
          <a:sx n="80" d="100"/>
          <a:sy n="80" d="100"/>
        </p:scale>
        <p:origin x="2386" y="-1291"/>
      </p:cViewPr>
      <p:guideLst>
        <p:guide orient="horz" pos="6044"/>
        <p:guide pos="27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12" Type="http://schemas.openxmlformats.org/officeDocument/2006/relationships/customXml" Target="../customXml/item4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RANDA Alejandro" userId="28ae6e67-f40b-475e-9709-c2be4535329c" providerId="ADAL" clId="{F2EE3450-6B3D-4B02-8792-DF8E6CE5B5DD}"/>
    <pc:docChg chg="modSld">
      <pc:chgData name="MIRANDA Alejandro" userId="28ae6e67-f40b-475e-9709-c2be4535329c" providerId="ADAL" clId="{F2EE3450-6B3D-4B02-8792-DF8E6CE5B5DD}" dt="2024-02-01T19:54:25.845" v="6" actId="1076"/>
      <pc:docMkLst>
        <pc:docMk/>
      </pc:docMkLst>
      <pc:sldChg chg="addSp modSp mod">
        <pc:chgData name="MIRANDA Alejandro" userId="28ae6e67-f40b-475e-9709-c2be4535329c" providerId="ADAL" clId="{F2EE3450-6B3D-4B02-8792-DF8E6CE5B5DD}" dt="2024-02-01T19:54:25.845" v="6" actId="1076"/>
        <pc:sldMkLst>
          <pc:docMk/>
          <pc:sldMk cId="1285449588" sldId="256"/>
        </pc:sldMkLst>
        <pc:picChg chg="add mod">
          <ac:chgData name="MIRANDA Alejandro" userId="28ae6e67-f40b-475e-9709-c2be4535329c" providerId="ADAL" clId="{F2EE3450-6B3D-4B02-8792-DF8E6CE5B5DD}" dt="2024-02-01T19:54:25.845" v="6" actId="1076"/>
          <ac:picMkLst>
            <pc:docMk/>
            <pc:sldMk cId="1285449588" sldId="256"/>
            <ac:picMk id="32" creationId="{6108CDFD-E979-D896-0C45-F412E8830A53}"/>
          </ac:picMkLst>
        </pc:picChg>
      </pc:sldChg>
    </pc:docChg>
  </pc:docChgLst>
  <pc:docChgLst>
    <pc:chgData name="MIRANDA Alejandro" userId="28ae6e67-f40b-475e-9709-c2be4535329c" providerId="ADAL" clId="{1C59BEC5-3427-450B-98E9-C5E9DBA3F8D3}"/>
    <pc:docChg chg="custSel modSld">
      <pc:chgData name="MIRANDA Alejandro" userId="28ae6e67-f40b-475e-9709-c2be4535329c" providerId="ADAL" clId="{1C59BEC5-3427-450B-98E9-C5E9DBA3F8D3}" dt="2024-06-26T15:15:44.243" v="251" actId="20577"/>
      <pc:docMkLst>
        <pc:docMk/>
      </pc:docMkLst>
      <pc:sldChg chg="addSp delSp modSp mod">
        <pc:chgData name="MIRANDA Alejandro" userId="28ae6e67-f40b-475e-9709-c2be4535329c" providerId="ADAL" clId="{1C59BEC5-3427-450B-98E9-C5E9DBA3F8D3}" dt="2024-06-26T15:15:44.243" v="251" actId="20577"/>
        <pc:sldMkLst>
          <pc:docMk/>
          <pc:sldMk cId="1285449588" sldId="256"/>
        </pc:sldMkLst>
        <pc:spChg chg="del">
          <ac:chgData name="MIRANDA Alejandro" userId="28ae6e67-f40b-475e-9709-c2be4535329c" providerId="ADAL" clId="{1C59BEC5-3427-450B-98E9-C5E9DBA3F8D3}" dt="2024-06-26T14:55:40.988" v="29" actId="478"/>
          <ac:spMkLst>
            <pc:docMk/>
            <pc:sldMk cId="1285449588" sldId="256"/>
            <ac:spMk id="4" creationId="{3C772EF8-980C-3064-2730-AE5205D31FC6}"/>
          </ac:spMkLst>
        </pc:spChg>
        <pc:spChg chg="del">
          <ac:chgData name="MIRANDA Alejandro" userId="28ae6e67-f40b-475e-9709-c2be4535329c" providerId="ADAL" clId="{1C59BEC5-3427-450B-98E9-C5E9DBA3F8D3}" dt="2024-06-26T14:55:40.988" v="29" actId="478"/>
          <ac:spMkLst>
            <pc:docMk/>
            <pc:sldMk cId="1285449588" sldId="256"/>
            <ac:spMk id="6" creationId="{7F1AFE5E-A997-6E90-A2AB-24A7754E9F83}"/>
          </ac:spMkLst>
        </pc:spChg>
        <pc:spChg chg="del">
          <ac:chgData name="MIRANDA Alejandro" userId="28ae6e67-f40b-475e-9709-c2be4535329c" providerId="ADAL" clId="{1C59BEC5-3427-450B-98E9-C5E9DBA3F8D3}" dt="2024-06-26T14:55:37.484" v="27" actId="478"/>
          <ac:spMkLst>
            <pc:docMk/>
            <pc:sldMk cId="1285449588" sldId="256"/>
            <ac:spMk id="8" creationId="{BA5FEAD3-17EE-4BF1-E3F2-D1F3C2130097}"/>
          </ac:spMkLst>
        </pc:spChg>
        <pc:spChg chg="del">
          <ac:chgData name="MIRANDA Alejandro" userId="28ae6e67-f40b-475e-9709-c2be4535329c" providerId="ADAL" clId="{1C59BEC5-3427-450B-98E9-C5E9DBA3F8D3}" dt="2024-06-26T14:55:37.484" v="27" actId="478"/>
          <ac:spMkLst>
            <pc:docMk/>
            <pc:sldMk cId="1285449588" sldId="256"/>
            <ac:spMk id="14" creationId="{703BA200-1357-FF42-56CC-950D4D08D94F}"/>
          </ac:spMkLst>
        </pc:spChg>
        <pc:spChg chg="del">
          <ac:chgData name="MIRANDA Alejandro" userId="28ae6e67-f40b-475e-9709-c2be4535329c" providerId="ADAL" clId="{1C59BEC5-3427-450B-98E9-C5E9DBA3F8D3}" dt="2024-06-26T14:55:40.988" v="29" actId="478"/>
          <ac:spMkLst>
            <pc:docMk/>
            <pc:sldMk cId="1285449588" sldId="256"/>
            <ac:spMk id="16" creationId="{B8607023-0801-74D2-8A41-0822715B7A9A}"/>
          </ac:spMkLst>
        </pc:spChg>
        <pc:spChg chg="del">
          <ac:chgData name="MIRANDA Alejandro" userId="28ae6e67-f40b-475e-9709-c2be4535329c" providerId="ADAL" clId="{1C59BEC5-3427-450B-98E9-C5E9DBA3F8D3}" dt="2024-06-26T14:55:37.484" v="27" actId="478"/>
          <ac:spMkLst>
            <pc:docMk/>
            <pc:sldMk cId="1285449588" sldId="256"/>
            <ac:spMk id="19" creationId="{F30BEF01-525B-8035-6416-4DE824744CE1}"/>
          </ac:spMkLst>
        </pc:spChg>
        <pc:spChg chg="add mod">
          <ac:chgData name="MIRANDA Alejandro" userId="28ae6e67-f40b-475e-9709-c2be4535329c" providerId="ADAL" clId="{1C59BEC5-3427-450B-98E9-C5E9DBA3F8D3}" dt="2024-06-26T14:58:14.173" v="74" actId="1036"/>
          <ac:spMkLst>
            <pc:docMk/>
            <pc:sldMk cId="1285449588" sldId="256"/>
            <ac:spMk id="21" creationId="{C64D6CB6-D2C5-85DF-4BC5-E264D5A041AB}"/>
          </ac:spMkLst>
        </pc:spChg>
        <pc:spChg chg="mod">
          <ac:chgData name="MIRANDA Alejandro" userId="28ae6e67-f40b-475e-9709-c2be4535329c" providerId="ADAL" clId="{1C59BEC5-3427-450B-98E9-C5E9DBA3F8D3}" dt="2024-06-26T15:14:42.194" v="221" actId="1076"/>
          <ac:spMkLst>
            <pc:docMk/>
            <pc:sldMk cId="1285449588" sldId="256"/>
            <ac:spMk id="22" creationId="{F2F731DA-2A20-4024-2C7D-4F2B06B555C1}"/>
          </ac:spMkLst>
        </pc:spChg>
        <pc:spChg chg="del">
          <ac:chgData name="MIRANDA Alejandro" userId="28ae6e67-f40b-475e-9709-c2be4535329c" providerId="ADAL" clId="{1C59BEC5-3427-450B-98E9-C5E9DBA3F8D3}" dt="2024-06-26T14:55:37.484" v="27" actId="478"/>
          <ac:spMkLst>
            <pc:docMk/>
            <pc:sldMk cId="1285449588" sldId="256"/>
            <ac:spMk id="24" creationId="{91BC368D-C0CA-2319-2C6D-E7A457BE2FBA}"/>
          </ac:spMkLst>
        </pc:spChg>
        <pc:spChg chg="del">
          <ac:chgData name="MIRANDA Alejandro" userId="28ae6e67-f40b-475e-9709-c2be4535329c" providerId="ADAL" clId="{1C59BEC5-3427-450B-98E9-C5E9DBA3F8D3}" dt="2024-06-26T14:55:37.484" v="27" actId="478"/>
          <ac:spMkLst>
            <pc:docMk/>
            <pc:sldMk cId="1285449588" sldId="256"/>
            <ac:spMk id="25" creationId="{33BB7A33-77E3-D235-B652-9209AD0B02E7}"/>
          </ac:spMkLst>
        </pc:spChg>
        <pc:spChg chg="del">
          <ac:chgData name="MIRANDA Alejandro" userId="28ae6e67-f40b-475e-9709-c2be4535329c" providerId="ADAL" clId="{1C59BEC5-3427-450B-98E9-C5E9DBA3F8D3}" dt="2024-06-26T14:55:37.484" v="27" actId="478"/>
          <ac:spMkLst>
            <pc:docMk/>
            <pc:sldMk cId="1285449588" sldId="256"/>
            <ac:spMk id="27" creationId="{F3E10963-6FF5-4ED2-5BE5-D6CC47D8170F}"/>
          </ac:spMkLst>
        </pc:spChg>
        <pc:spChg chg="del">
          <ac:chgData name="MIRANDA Alejandro" userId="28ae6e67-f40b-475e-9709-c2be4535329c" providerId="ADAL" clId="{1C59BEC5-3427-450B-98E9-C5E9DBA3F8D3}" dt="2024-06-26T14:55:37.484" v="27" actId="478"/>
          <ac:spMkLst>
            <pc:docMk/>
            <pc:sldMk cId="1285449588" sldId="256"/>
            <ac:spMk id="28" creationId="{BE69D062-3F1C-578F-C3AA-52D4CB634DFF}"/>
          </ac:spMkLst>
        </pc:spChg>
        <pc:spChg chg="add mod">
          <ac:chgData name="MIRANDA Alejandro" userId="28ae6e67-f40b-475e-9709-c2be4535329c" providerId="ADAL" clId="{1C59BEC5-3427-450B-98E9-C5E9DBA3F8D3}" dt="2024-06-26T14:58:14.173" v="74" actId="1036"/>
          <ac:spMkLst>
            <pc:docMk/>
            <pc:sldMk cId="1285449588" sldId="256"/>
            <ac:spMk id="33" creationId="{89D9E9F6-DEFC-B685-2DE1-2593B401DF77}"/>
          </ac:spMkLst>
        </pc:spChg>
        <pc:spChg chg="add mod">
          <ac:chgData name="MIRANDA Alejandro" userId="28ae6e67-f40b-475e-9709-c2be4535329c" providerId="ADAL" clId="{1C59BEC5-3427-450B-98E9-C5E9DBA3F8D3}" dt="2024-06-26T14:58:14.173" v="74" actId="1036"/>
          <ac:spMkLst>
            <pc:docMk/>
            <pc:sldMk cId="1285449588" sldId="256"/>
            <ac:spMk id="34" creationId="{3537BF48-1504-3746-EFD1-F683E8807ACA}"/>
          </ac:spMkLst>
        </pc:spChg>
        <pc:spChg chg="add mod">
          <ac:chgData name="MIRANDA Alejandro" userId="28ae6e67-f40b-475e-9709-c2be4535329c" providerId="ADAL" clId="{1C59BEC5-3427-450B-98E9-C5E9DBA3F8D3}" dt="2024-06-26T14:58:14.173" v="74" actId="1036"/>
          <ac:spMkLst>
            <pc:docMk/>
            <pc:sldMk cId="1285449588" sldId="256"/>
            <ac:spMk id="35" creationId="{5FE1BD32-BC8A-138D-27EC-9C3D2707DF21}"/>
          </ac:spMkLst>
        </pc:spChg>
        <pc:spChg chg="add mod">
          <ac:chgData name="MIRANDA Alejandro" userId="28ae6e67-f40b-475e-9709-c2be4535329c" providerId="ADAL" clId="{1C59BEC5-3427-450B-98E9-C5E9DBA3F8D3}" dt="2024-06-26T14:58:14.173" v="74" actId="1036"/>
          <ac:spMkLst>
            <pc:docMk/>
            <pc:sldMk cId="1285449588" sldId="256"/>
            <ac:spMk id="36" creationId="{D6DC6727-6C5D-2A45-D696-0E2061A94DD9}"/>
          </ac:spMkLst>
        </pc:spChg>
        <pc:spChg chg="add mod">
          <ac:chgData name="MIRANDA Alejandro" userId="28ae6e67-f40b-475e-9709-c2be4535329c" providerId="ADAL" clId="{1C59BEC5-3427-450B-98E9-C5E9DBA3F8D3}" dt="2024-06-26T14:58:14.173" v="74" actId="1036"/>
          <ac:spMkLst>
            <pc:docMk/>
            <pc:sldMk cId="1285449588" sldId="256"/>
            <ac:spMk id="37" creationId="{D9E739FA-4841-AD93-5750-E0707CDB0FF7}"/>
          </ac:spMkLst>
        </pc:spChg>
        <pc:spChg chg="del">
          <ac:chgData name="MIRANDA Alejandro" userId="28ae6e67-f40b-475e-9709-c2be4535329c" providerId="ADAL" clId="{1C59BEC5-3427-450B-98E9-C5E9DBA3F8D3}" dt="2024-06-26T14:55:40.988" v="29" actId="478"/>
          <ac:spMkLst>
            <pc:docMk/>
            <pc:sldMk cId="1285449588" sldId="256"/>
            <ac:spMk id="38" creationId="{F21A3477-E8CA-B20A-D2C6-5373D9192BE8}"/>
          </ac:spMkLst>
        </pc:spChg>
        <pc:spChg chg="del">
          <ac:chgData name="MIRANDA Alejandro" userId="28ae6e67-f40b-475e-9709-c2be4535329c" providerId="ADAL" clId="{1C59BEC5-3427-450B-98E9-C5E9DBA3F8D3}" dt="2024-06-26T14:55:37.484" v="27" actId="478"/>
          <ac:spMkLst>
            <pc:docMk/>
            <pc:sldMk cId="1285449588" sldId="256"/>
            <ac:spMk id="39" creationId="{9BC75434-09E2-A103-4B9A-7F66473E2C68}"/>
          </ac:spMkLst>
        </pc:spChg>
        <pc:spChg chg="add mod">
          <ac:chgData name="MIRANDA Alejandro" userId="28ae6e67-f40b-475e-9709-c2be4535329c" providerId="ADAL" clId="{1C59BEC5-3427-450B-98E9-C5E9DBA3F8D3}" dt="2024-06-26T14:58:14.173" v="74" actId="1036"/>
          <ac:spMkLst>
            <pc:docMk/>
            <pc:sldMk cId="1285449588" sldId="256"/>
            <ac:spMk id="40" creationId="{5A64B12E-F877-0794-FDF0-D247B85AC217}"/>
          </ac:spMkLst>
        </pc:spChg>
        <pc:spChg chg="del">
          <ac:chgData name="MIRANDA Alejandro" userId="28ae6e67-f40b-475e-9709-c2be4535329c" providerId="ADAL" clId="{1C59BEC5-3427-450B-98E9-C5E9DBA3F8D3}" dt="2024-06-26T14:55:37.484" v="27" actId="478"/>
          <ac:spMkLst>
            <pc:docMk/>
            <pc:sldMk cId="1285449588" sldId="256"/>
            <ac:spMk id="42" creationId="{95310C80-8707-CAAE-DFB4-20330FBA99C1}"/>
          </ac:spMkLst>
        </pc:spChg>
        <pc:spChg chg="add mod">
          <ac:chgData name="MIRANDA Alejandro" userId="28ae6e67-f40b-475e-9709-c2be4535329c" providerId="ADAL" clId="{1C59BEC5-3427-450B-98E9-C5E9DBA3F8D3}" dt="2024-06-26T14:58:14.173" v="74" actId="1036"/>
          <ac:spMkLst>
            <pc:docMk/>
            <pc:sldMk cId="1285449588" sldId="256"/>
            <ac:spMk id="43" creationId="{9F5A095C-0102-B4A1-7894-EDB42CCB2F0D}"/>
          </ac:spMkLst>
        </pc:spChg>
        <pc:spChg chg="add mod">
          <ac:chgData name="MIRANDA Alejandro" userId="28ae6e67-f40b-475e-9709-c2be4535329c" providerId="ADAL" clId="{1C59BEC5-3427-450B-98E9-C5E9DBA3F8D3}" dt="2024-06-26T14:58:14.173" v="74" actId="1036"/>
          <ac:spMkLst>
            <pc:docMk/>
            <pc:sldMk cId="1285449588" sldId="256"/>
            <ac:spMk id="45" creationId="{694A9A26-576C-1D93-FD41-334F9359155A}"/>
          </ac:spMkLst>
        </pc:spChg>
        <pc:spChg chg="add mod">
          <ac:chgData name="MIRANDA Alejandro" userId="28ae6e67-f40b-475e-9709-c2be4535329c" providerId="ADAL" clId="{1C59BEC5-3427-450B-98E9-C5E9DBA3F8D3}" dt="2024-06-26T14:59:59.537" v="127" actId="6549"/>
          <ac:spMkLst>
            <pc:docMk/>
            <pc:sldMk cId="1285449588" sldId="256"/>
            <ac:spMk id="46" creationId="{378AF02B-EA24-347E-3FD3-5B6166B06188}"/>
          </ac:spMkLst>
        </pc:spChg>
        <pc:spChg chg="add mod">
          <ac:chgData name="MIRANDA Alejandro" userId="28ae6e67-f40b-475e-9709-c2be4535329c" providerId="ADAL" clId="{1C59BEC5-3427-450B-98E9-C5E9DBA3F8D3}" dt="2024-06-26T14:58:25.992" v="82" actId="20577"/>
          <ac:spMkLst>
            <pc:docMk/>
            <pc:sldMk cId="1285449588" sldId="256"/>
            <ac:spMk id="47" creationId="{07A477A0-44FA-EC8C-FC92-E9A56F2E3E6C}"/>
          </ac:spMkLst>
        </pc:spChg>
        <pc:spChg chg="add mod">
          <ac:chgData name="MIRANDA Alejandro" userId="28ae6e67-f40b-475e-9709-c2be4535329c" providerId="ADAL" clId="{1C59BEC5-3427-450B-98E9-C5E9DBA3F8D3}" dt="2024-06-26T14:58:14.173" v="74" actId="1036"/>
          <ac:spMkLst>
            <pc:docMk/>
            <pc:sldMk cId="1285449588" sldId="256"/>
            <ac:spMk id="48" creationId="{342D336D-B836-D475-201D-00C521F61B47}"/>
          </ac:spMkLst>
        </pc:spChg>
        <pc:spChg chg="mod">
          <ac:chgData name="MIRANDA Alejandro" userId="28ae6e67-f40b-475e-9709-c2be4535329c" providerId="ADAL" clId="{1C59BEC5-3427-450B-98E9-C5E9DBA3F8D3}" dt="2024-06-26T14:55:48.758" v="30"/>
          <ac:spMkLst>
            <pc:docMk/>
            <pc:sldMk cId="1285449588" sldId="256"/>
            <ac:spMk id="50" creationId="{41645619-B69C-9E8B-A62D-68194F1C07BA}"/>
          </ac:spMkLst>
        </pc:spChg>
        <pc:spChg chg="mod">
          <ac:chgData name="MIRANDA Alejandro" userId="28ae6e67-f40b-475e-9709-c2be4535329c" providerId="ADAL" clId="{1C59BEC5-3427-450B-98E9-C5E9DBA3F8D3}" dt="2024-06-26T14:55:48.758" v="30"/>
          <ac:spMkLst>
            <pc:docMk/>
            <pc:sldMk cId="1285449588" sldId="256"/>
            <ac:spMk id="51" creationId="{D84B4E21-C48E-606D-8DF0-2554F57714E6}"/>
          </ac:spMkLst>
        </pc:spChg>
        <pc:spChg chg="add mod">
          <ac:chgData name="MIRANDA Alejandro" userId="28ae6e67-f40b-475e-9709-c2be4535329c" providerId="ADAL" clId="{1C59BEC5-3427-450B-98E9-C5E9DBA3F8D3}" dt="2024-06-26T14:58:14.173" v="74" actId="1036"/>
          <ac:spMkLst>
            <pc:docMk/>
            <pc:sldMk cId="1285449588" sldId="256"/>
            <ac:spMk id="52" creationId="{0576D6F3-204A-75E5-827E-A520B7ADAE2B}"/>
          </ac:spMkLst>
        </pc:spChg>
        <pc:spChg chg="add mod">
          <ac:chgData name="MIRANDA Alejandro" userId="28ae6e67-f40b-475e-9709-c2be4535329c" providerId="ADAL" clId="{1C59BEC5-3427-450B-98E9-C5E9DBA3F8D3}" dt="2024-06-26T14:58:14.173" v="74" actId="1036"/>
          <ac:spMkLst>
            <pc:docMk/>
            <pc:sldMk cId="1285449588" sldId="256"/>
            <ac:spMk id="53" creationId="{566C30D4-8AD4-B10D-B1B4-A3410F5800C3}"/>
          </ac:spMkLst>
        </pc:spChg>
        <pc:spChg chg="add mod">
          <ac:chgData name="MIRANDA Alejandro" userId="28ae6e67-f40b-475e-9709-c2be4535329c" providerId="ADAL" clId="{1C59BEC5-3427-450B-98E9-C5E9DBA3F8D3}" dt="2024-06-26T14:58:14.173" v="74" actId="1036"/>
          <ac:spMkLst>
            <pc:docMk/>
            <pc:sldMk cId="1285449588" sldId="256"/>
            <ac:spMk id="54" creationId="{91FE8EBF-80A0-4DAD-0A08-EA584D1D1387}"/>
          </ac:spMkLst>
        </pc:spChg>
        <pc:spChg chg="add mod">
          <ac:chgData name="MIRANDA Alejandro" userId="28ae6e67-f40b-475e-9709-c2be4535329c" providerId="ADAL" clId="{1C59BEC5-3427-450B-98E9-C5E9DBA3F8D3}" dt="2024-06-26T14:58:42.211" v="102" actId="14100"/>
          <ac:spMkLst>
            <pc:docMk/>
            <pc:sldMk cId="1285449588" sldId="256"/>
            <ac:spMk id="55" creationId="{E164410E-38C6-4EE4-D2D1-F04BB6CB9CEE}"/>
          </ac:spMkLst>
        </pc:spChg>
        <pc:spChg chg="add mod">
          <ac:chgData name="MIRANDA Alejandro" userId="28ae6e67-f40b-475e-9709-c2be4535329c" providerId="ADAL" clId="{1C59BEC5-3427-450B-98E9-C5E9DBA3F8D3}" dt="2024-06-26T14:58:14.173" v="74" actId="1036"/>
          <ac:spMkLst>
            <pc:docMk/>
            <pc:sldMk cId="1285449588" sldId="256"/>
            <ac:spMk id="56" creationId="{EC995943-966F-2B9F-B969-F589839FC70C}"/>
          </ac:spMkLst>
        </pc:spChg>
        <pc:spChg chg="add mod">
          <ac:chgData name="MIRANDA Alejandro" userId="28ae6e67-f40b-475e-9709-c2be4535329c" providerId="ADAL" clId="{1C59BEC5-3427-450B-98E9-C5E9DBA3F8D3}" dt="2024-06-26T14:58:14.173" v="74" actId="1036"/>
          <ac:spMkLst>
            <pc:docMk/>
            <pc:sldMk cId="1285449588" sldId="256"/>
            <ac:spMk id="57" creationId="{048F05D8-BAC9-4820-1B2F-5A6E940E6A04}"/>
          </ac:spMkLst>
        </pc:spChg>
        <pc:spChg chg="add mod">
          <ac:chgData name="MIRANDA Alejandro" userId="28ae6e67-f40b-475e-9709-c2be4535329c" providerId="ADAL" clId="{1C59BEC5-3427-450B-98E9-C5E9DBA3F8D3}" dt="2024-06-26T15:00:10.890" v="137" actId="6549"/>
          <ac:spMkLst>
            <pc:docMk/>
            <pc:sldMk cId="1285449588" sldId="256"/>
            <ac:spMk id="58" creationId="{E7EAB864-F7E8-B371-203F-E10CAD50E244}"/>
          </ac:spMkLst>
        </pc:spChg>
        <pc:spChg chg="add mod">
          <ac:chgData name="MIRANDA Alejandro" userId="28ae6e67-f40b-475e-9709-c2be4535329c" providerId="ADAL" clId="{1C59BEC5-3427-450B-98E9-C5E9DBA3F8D3}" dt="2024-06-26T15:00:19.578" v="140" actId="20577"/>
          <ac:spMkLst>
            <pc:docMk/>
            <pc:sldMk cId="1285449588" sldId="256"/>
            <ac:spMk id="59" creationId="{2BB51895-8067-176A-353D-630890368006}"/>
          </ac:spMkLst>
        </pc:spChg>
        <pc:spChg chg="mod">
          <ac:chgData name="MIRANDA Alejandro" userId="28ae6e67-f40b-475e-9709-c2be4535329c" providerId="ADAL" clId="{1C59BEC5-3427-450B-98E9-C5E9DBA3F8D3}" dt="2024-06-26T14:57:44.229" v="60" actId="14100"/>
          <ac:spMkLst>
            <pc:docMk/>
            <pc:sldMk cId="1285449588" sldId="256"/>
            <ac:spMk id="93" creationId="{1F736F4F-5184-4063-9C2B-8376EB5D1B6A}"/>
          </ac:spMkLst>
        </pc:spChg>
        <pc:spChg chg="del">
          <ac:chgData name="MIRANDA Alejandro" userId="28ae6e67-f40b-475e-9709-c2be4535329c" providerId="ADAL" clId="{1C59BEC5-3427-450B-98E9-C5E9DBA3F8D3}" dt="2024-06-26T14:55:40.988" v="29" actId="478"/>
          <ac:spMkLst>
            <pc:docMk/>
            <pc:sldMk cId="1285449588" sldId="256"/>
            <ac:spMk id="94" creationId="{1C943C4D-8BA2-455E-BF3B-CA4C548FA058}"/>
          </ac:spMkLst>
        </pc:spChg>
        <pc:spChg chg="mod">
          <ac:chgData name="MIRANDA Alejandro" userId="28ae6e67-f40b-475e-9709-c2be4535329c" providerId="ADAL" clId="{1C59BEC5-3427-450B-98E9-C5E9DBA3F8D3}" dt="2024-06-26T14:55:25.812" v="26"/>
          <ac:spMkLst>
            <pc:docMk/>
            <pc:sldMk cId="1285449588" sldId="256"/>
            <ac:spMk id="265" creationId="{94BA239E-411F-4293-A7B6-E621BC8B1357}"/>
          </ac:spMkLst>
        </pc:spChg>
        <pc:spChg chg="mod">
          <ac:chgData name="MIRANDA Alejandro" userId="28ae6e67-f40b-475e-9709-c2be4535329c" providerId="ADAL" clId="{1C59BEC5-3427-450B-98E9-C5E9DBA3F8D3}" dt="2024-06-26T14:55:16.761" v="25"/>
          <ac:spMkLst>
            <pc:docMk/>
            <pc:sldMk cId="1285449588" sldId="256"/>
            <ac:spMk id="280" creationId="{DC670DF0-8434-4B53-988E-37C16CB9DB91}"/>
          </ac:spMkLst>
        </pc:spChg>
        <pc:spChg chg="mod">
          <ac:chgData name="MIRANDA Alejandro" userId="28ae6e67-f40b-475e-9709-c2be4535329c" providerId="ADAL" clId="{1C59BEC5-3427-450B-98E9-C5E9DBA3F8D3}" dt="2024-06-26T15:04:11.452" v="172" actId="1076"/>
          <ac:spMkLst>
            <pc:docMk/>
            <pc:sldMk cId="1285449588" sldId="256"/>
            <ac:spMk id="316" creationId="{31DBA059-8924-4FCD-BFF6-DB0F640986B3}"/>
          </ac:spMkLst>
        </pc:spChg>
        <pc:spChg chg="del">
          <ac:chgData name="MIRANDA Alejandro" userId="28ae6e67-f40b-475e-9709-c2be4535329c" providerId="ADAL" clId="{1C59BEC5-3427-450B-98E9-C5E9DBA3F8D3}" dt="2024-06-26T14:55:37.484" v="27" actId="478"/>
          <ac:spMkLst>
            <pc:docMk/>
            <pc:sldMk cId="1285449588" sldId="256"/>
            <ac:spMk id="356" creationId="{BF630D6E-635D-4C59-92A0-9E127C629B12}"/>
          </ac:spMkLst>
        </pc:spChg>
        <pc:spChg chg="del">
          <ac:chgData name="MIRANDA Alejandro" userId="28ae6e67-f40b-475e-9709-c2be4535329c" providerId="ADAL" clId="{1C59BEC5-3427-450B-98E9-C5E9DBA3F8D3}" dt="2024-06-26T14:55:37.484" v="27" actId="478"/>
          <ac:spMkLst>
            <pc:docMk/>
            <pc:sldMk cId="1285449588" sldId="256"/>
            <ac:spMk id="357" creationId="{C684A5CD-6905-410F-A0F6-595232C43FB4}"/>
          </ac:spMkLst>
        </pc:spChg>
        <pc:spChg chg="del">
          <ac:chgData name="MIRANDA Alejandro" userId="28ae6e67-f40b-475e-9709-c2be4535329c" providerId="ADAL" clId="{1C59BEC5-3427-450B-98E9-C5E9DBA3F8D3}" dt="2024-06-26T14:55:37.484" v="27" actId="478"/>
          <ac:spMkLst>
            <pc:docMk/>
            <pc:sldMk cId="1285449588" sldId="256"/>
            <ac:spMk id="358" creationId="{09D1BEC6-6741-49AE-880D-03303347411D}"/>
          </ac:spMkLst>
        </pc:spChg>
        <pc:spChg chg="del">
          <ac:chgData name="MIRANDA Alejandro" userId="28ae6e67-f40b-475e-9709-c2be4535329c" providerId="ADAL" clId="{1C59BEC5-3427-450B-98E9-C5E9DBA3F8D3}" dt="2024-06-26T14:55:37.484" v="27" actId="478"/>
          <ac:spMkLst>
            <pc:docMk/>
            <pc:sldMk cId="1285449588" sldId="256"/>
            <ac:spMk id="359" creationId="{D4E8EF44-D8D6-4E47-83A3-AE3D211ACEB3}"/>
          </ac:spMkLst>
        </pc:spChg>
        <pc:spChg chg="del">
          <ac:chgData name="MIRANDA Alejandro" userId="28ae6e67-f40b-475e-9709-c2be4535329c" providerId="ADAL" clId="{1C59BEC5-3427-450B-98E9-C5E9DBA3F8D3}" dt="2024-06-26T14:55:37.484" v="27" actId="478"/>
          <ac:spMkLst>
            <pc:docMk/>
            <pc:sldMk cId="1285449588" sldId="256"/>
            <ac:spMk id="362" creationId="{1DE60760-C318-4E88-A600-76BE9E15B2A1}"/>
          </ac:spMkLst>
        </pc:spChg>
        <pc:spChg chg="del">
          <ac:chgData name="MIRANDA Alejandro" userId="28ae6e67-f40b-475e-9709-c2be4535329c" providerId="ADAL" clId="{1C59BEC5-3427-450B-98E9-C5E9DBA3F8D3}" dt="2024-06-26T14:55:37.484" v="27" actId="478"/>
          <ac:spMkLst>
            <pc:docMk/>
            <pc:sldMk cId="1285449588" sldId="256"/>
            <ac:spMk id="363" creationId="{B506A6B0-10BE-4A06-BA92-1B980887639A}"/>
          </ac:spMkLst>
        </pc:spChg>
        <pc:spChg chg="del">
          <ac:chgData name="MIRANDA Alejandro" userId="28ae6e67-f40b-475e-9709-c2be4535329c" providerId="ADAL" clId="{1C59BEC5-3427-450B-98E9-C5E9DBA3F8D3}" dt="2024-06-26T14:55:37.484" v="27" actId="478"/>
          <ac:spMkLst>
            <pc:docMk/>
            <pc:sldMk cId="1285449588" sldId="256"/>
            <ac:spMk id="364" creationId="{FF51C02E-EFD4-43D7-9DFF-7A079A0DC7CD}"/>
          </ac:spMkLst>
        </pc:spChg>
        <pc:spChg chg="del">
          <ac:chgData name="MIRANDA Alejandro" userId="28ae6e67-f40b-475e-9709-c2be4535329c" providerId="ADAL" clId="{1C59BEC5-3427-450B-98E9-C5E9DBA3F8D3}" dt="2024-06-26T14:55:37.484" v="27" actId="478"/>
          <ac:spMkLst>
            <pc:docMk/>
            <pc:sldMk cId="1285449588" sldId="256"/>
            <ac:spMk id="365" creationId="{1EFEC8AF-B6A8-4581-A579-B1DEAF662E0F}"/>
          </ac:spMkLst>
        </pc:spChg>
        <pc:spChg chg="del">
          <ac:chgData name="MIRANDA Alejandro" userId="28ae6e67-f40b-475e-9709-c2be4535329c" providerId="ADAL" clId="{1C59BEC5-3427-450B-98E9-C5E9DBA3F8D3}" dt="2024-06-26T14:55:37.484" v="27" actId="478"/>
          <ac:spMkLst>
            <pc:docMk/>
            <pc:sldMk cId="1285449588" sldId="256"/>
            <ac:spMk id="368" creationId="{AC58F2A2-24CC-4362-AB12-45D703BDF2CD}"/>
          </ac:spMkLst>
        </pc:spChg>
        <pc:spChg chg="del">
          <ac:chgData name="MIRANDA Alejandro" userId="28ae6e67-f40b-475e-9709-c2be4535329c" providerId="ADAL" clId="{1C59BEC5-3427-450B-98E9-C5E9DBA3F8D3}" dt="2024-06-26T14:55:40.988" v="29" actId="478"/>
          <ac:spMkLst>
            <pc:docMk/>
            <pc:sldMk cId="1285449588" sldId="256"/>
            <ac:spMk id="419" creationId="{C7EA8925-3DD6-41B0-B5B9-BF6EDFE04CDD}"/>
          </ac:spMkLst>
        </pc:spChg>
        <pc:spChg chg="del">
          <ac:chgData name="MIRANDA Alejandro" userId="28ae6e67-f40b-475e-9709-c2be4535329c" providerId="ADAL" clId="{1C59BEC5-3427-450B-98E9-C5E9DBA3F8D3}" dt="2024-06-26T14:55:40.988" v="29" actId="478"/>
          <ac:spMkLst>
            <pc:docMk/>
            <pc:sldMk cId="1285449588" sldId="256"/>
            <ac:spMk id="426" creationId="{123F5A60-79EA-4311-8EB4-E50B49F7C733}"/>
          </ac:spMkLst>
        </pc:spChg>
        <pc:spChg chg="del">
          <ac:chgData name="MIRANDA Alejandro" userId="28ae6e67-f40b-475e-9709-c2be4535329c" providerId="ADAL" clId="{1C59BEC5-3427-450B-98E9-C5E9DBA3F8D3}" dt="2024-06-26T14:55:40.988" v="29" actId="478"/>
          <ac:spMkLst>
            <pc:docMk/>
            <pc:sldMk cId="1285449588" sldId="256"/>
            <ac:spMk id="432" creationId="{20895C1F-EF7E-4053-B89A-F2EE76E694DB}"/>
          </ac:spMkLst>
        </pc:spChg>
        <pc:spChg chg="del">
          <ac:chgData name="MIRANDA Alejandro" userId="28ae6e67-f40b-475e-9709-c2be4535329c" providerId="ADAL" clId="{1C59BEC5-3427-450B-98E9-C5E9DBA3F8D3}" dt="2024-06-26T14:55:40.988" v="29" actId="478"/>
          <ac:spMkLst>
            <pc:docMk/>
            <pc:sldMk cId="1285449588" sldId="256"/>
            <ac:spMk id="433" creationId="{DB9ABAC6-03BB-44E9-B145-52B2EAB4BF73}"/>
          </ac:spMkLst>
        </pc:spChg>
        <pc:spChg chg="del">
          <ac:chgData name="MIRANDA Alejandro" userId="28ae6e67-f40b-475e-9709-c2be4535329c" providerId="ADAL" clId="{1C59BEC5-3427-450B-98E9-C5E9DBA3F8D3}" dt="2024-06-26T14:55:40.988" v="29" actId="478"/>
          <ac:spMkLst>
            <pc:docMk/>
            <pc:sldMk cId="1285449588" sldId="256"/>
            <ac:spMk id="435" creationId="{38B481D3-829B-4999-B729-03F360D4F7C5}"/>
          </ac:spMkLst>
        </pc:spChg>
        <pc:spChg chg="del">
          <ac:chgData name="MIRANDA Alejandro" userId="28ae6e67-f40b-475e-9709-c2be4535329c" providerId="ADAL" clId="{1C59BEC5-3427-450B-98E9-C5E9DBA3F8D3}" dt="2024-06-26T14:55:40.988" v="29" actId="478"/>
          <ac:spMkLst>
            <pc:docMk/>
            <pc:sldMk cId="1285449588" sldId="256"/>
            <ac:spMk id="436" creationId="{3961C4EB-C0AF-40F6-9950-2808CFBADD43}"/>
          </ac:spMkLst>
        </pc:spChg>
        <pc:spChg chg="del">
          <ac:chgData name="MIRANDA Alejandro" userId="28ae6e67-f40b-475e-9709-c2be4535329c" providerId="ADAL" clId="{1C59BEC5-3427-450B-98E9-C5E9DBA3F8D3}" dt="2024-06-26T14:55:40.988" v="29" actId="478"/>
          <ac:spMkLst>
            <pc:docMk/>
            <pc:sldMk cId="1285449588" sldId="256"/>
            <ac:spMk id="437" creationId="{1C943C4D-8BA2-455E-BF3B-CA4C548FA058}"/>
          </ac:spMkLst>
        </pc:spChg>
        <pc:spChg chg="del">
          <ac:chgData name="MIRANDA Alejandro" userId="28ae6e67-f40b-475e-9709-c2be4535329c" providerId="ADAL" clId="{1C59BEC5-3427-450B-98E9-C5E9DBA3F8D3}" dt="2024-06-26T14:55:40.988" v="29" actId="478"/>
          <ac:spMkLst>
            <pc:docMk/>
            <pc:sldMk cId="1285449588" sldId="256"/>
            <ac:spMk id="443" creationId="{FD36B21D-5B38-4F1D-9690-D0373FB374D8}"/>
          </ac:spMkLst>
        </pc:spChg>
        <pc:spChg chg="del">
          <ac:chgData name="MIRANDA Alejandro" userId="28ae6e67-f40b-475e-9709-c2be4535329c" providerId="ADAL" clId="{1C59BEC5-3427-450B-98E9-C5E9DBA3F8D3}" dt="2024-06-26T14:55:40.988" v="29" actId="478"/>
          <ac:spMkLst>
            <pc:docMk/>
            <pc:sldMk cId="1285449588" sldId="256"/>
            <ac:spMk id="444" creationId="{7761D947-3CF6-4F51-BA2C-3B83D50F5EB9}"/>
          </ac:spMkLst>
        </pc:spChg>
        <pc:spChg chg="del">
          <ac:chgData name="MIRANDA Alejandro" userId="28ae6e67-f40b-475e-9709-c2be4535329c" providerId="ADAL" clId="{1C59BEC5-3427-450B-98E9-C5E9DBA3F8D3}" dt="2024-06-26T14:55:40.988" v="29" actId="478"/>
          <ac:spMkLst>
            <pc:docMk/>
            <pc:sldMk cId="1285449588" sldId="256"/>
            <ac:spMk id="446" creationId="{591213AA-5B38-4668-971F-D34C441EFA3E}"/>
          </ac:spMkLst>
        </pc:spChg>
        <pc:spChg chg="del">
          <ac:chgData name="MIRANDA Alejandro" userId="28ae6e67-f40b-475e-9709-c2be4535329c" providerId="ADAL" clId="{1C59BEC5-3427-450B-98E9-C5E9DBA3F8D3}" dt="2024-06-26T14:55:40.988" v="29" actId="478"/>
          <ac:spMkLst>
            <pc:docMk/>
            <pc:sldMk cId="1285449588" sldId="256"/>
            <ac:spMk id="448" creationId="{ABB7B557-BAD2-482A-892E-181774F41209}"/>
          </ac:spMkLst>
        </pc:spChg>
        <pc:spChg chg="add mod">
          <ac:chgData name="MIRANDA Alejandro" userId="28ae6e67-f40b-475e-9709-c2be4535329c" providerId="ADAL" clId="{1C59BEC5-3427-450B-98E9-C5E9DBA3F8D3}" dt="2024-06-26T14:59:30.319" v="123" actId="20577"/>
          <ac:spMkLst>
            <pc:docMk/>
            <pc:sldMk cId="1285449588" sldId="256"/>
            <ac:spMk id="450" creationId="{0C522D82-362E-11D8-1568-55719DDE7EFC}"/>
          </ac:spMkLst>
        </pc:spChg>
        <pc:spChg chg="mod">
          <ac:chgData name="MIRANDA Alejandro" userId="28ae6e67-f40b-475e-9709-c2be4535329c" providerId="ADAL" clId="{1C59BEC5-3427-450B-98E9-C5E9DBA3F8D3}" dt="2024-06-26T15:00:57.008" v="161" actId="20577"/>
          <ac:spMkLst>
            <pc:docMk/>
            <pc:sldMk cId="1285449588" sldId="256"/>
            <ac:spMk id="460" creationId="{50648500-DD9C-451D-BA33-C5A0C4DE51FF}"/>
          </ac:spMkLst>
        </pc:spChg>
        <pc:spChg chg="add mod">
          <ac:chgData name="MIRANDA Alejandro" userId="28ae6e67-f40b-475e-9709-c2be4535329c" providerId="ADAL" clId="{1C59BEC5-3427-450B-98E9-C5E9DBA3F8D3}" dt="2024-06-26T15:14:50.385" v="227" actId="20577"/>
          <ac:spMkLst>
            <pc:docMk/>
            <pc:sldMk cId="1285449588" sldId="256"/>
            <ac:spMk id="471" creationId="{DD4DBBD8-5E1E-C7F5-121E-9C2CA0FE4C7F}"/>
          </ac:spMkLst>
        </pc:spChg>
        <pc:spChg chg="add mod">
          <ac:chgData name="MIRANDA Alejandro" userId="28ae6e67-f40b-475e-9709-c2be4535329c" providerId="ADAL" clId="{1C59BEC5-3427-450B-98E9-C5E9DBA3F8D3}" dt="2024-06-26T15:15:13.208" v="237" actId="20577"/>
          <ac:spMkLst>
            <pc:docMk/>
            <pc:sldMk cId="1285449588" sldId="256"/>
            <ac:spMk id="472" creationId="{FD03929B-806B-73E8-E674-C9E77A2F59A3}"/>
          </ac:spMkLst>
        </pc:spChg>
        <pc:spChg chg="add mod">
          <ac:chgData name="MIRANDA Alejandro" userId="28ae6e67-f40b-475e-9709-c2be4535329c" providerId="ADAL" clId="{1C59BEC5-3427-450B-98E9-C5E9DBA3F8D3}" dt="2024-06-26T15:15:10.256" v="235" actId="20577"/>
          <ac:spMkLst>
            <pc:docMk/>
            <pc:sldMk cId="1285449588" sldId="256"/>
            <ac:spMk id="473" creationId="{1CE6F4A6-BDB8-5EDF-4141-1E224DA20C8F}"/>
          </ac:spMkLst>
        </pc:spChg>
        <pc:spChg chg="add mod">
          <ac:chgData name="MIRANDA Alejandro" userId="28ae6e67-f40b-475e-9709-c2be4535329c" providerId="ADAL" clId="{1C59BEC5-3427-450B-98E9-C5E9DBA3F8D3}" dt="2024-06-26T15:15:38.837" v="249" actId="20577"/>
          <ac:spMkLst>
            <pc:docMk/>
            <pc:sldMk cId="1285449588" sldId="256"/>
            <ac:spMk id="474" creationId="{D51C2012-F6D6-03E8-685E-4F56BECE9094}"/>
          </ac:spMkLst>
        </pc:spChg>
        <pc:spChg chg="add mod">
          <ac:chgData name="MIRANDA Alejandro" userId="28ae6e67-f40b-475e-9709-c2be4535329c" providerId="ADAL" clId="{1C59BEC5-3427-450B-98E9-C5E9DBA3F8D3}" dt="2024-06-26T15:15:44.243" v="251" actId="20577"/>
          <ac:spMkLst>
            <pc:docMk/>
            <pc:sldMk cId="1285449588" sldId="256"/>
            <ac:spMk id="475" creationId="{20E9AFE1-44AE-9F67-8928-BB303A8535D7}"/>
          </ac:spMkLst>
        </pc:spChg>
        <pc:grpChg chg="add mod">
          <ac:chgData name="MIRANDA Alejandro" userId="28ae6e67-f40b-475e-9709-c2be4535329c" providerId="ADAL" clId="{1C59BEC5-3427-450B-98E9-C5E9DBA3F8D3}" dt="2024-06-26T14:58:14.173" v="74" actId="1036"/>
          <ac:grpSpMkLst>
            <pc:docMk/>
            <pc:sldMk cId="1285449588" sldId="256"/>
            <ac:grpSpMk id="49" creationId="{B3FF77FE-35DC-AEE2-875B-226D1A6BE4DB}"/>
          </ac:grpSpMkLst>
        </pc:grpChg>
        <pc:picChg chg="del">
          <ac:chgData name="MIRANDA Alejandro" userId="28ae6e67-f40b-475e-9709-c2be4535329c" providerId="ADAL" clId="{1C59BEC5-3427-450B-98E9-C5E9DBA3F8D3}" dt="2024-06-26T14:50:26.223" v="0" actId="478"/>
          <ac:picMkLst>
            <pc:docMk/>
            <pc:sldMk cId="1285449588" sldId="256"/>
            <ac:picMk id="12" creationId="{11886847-9FB8-4F87-9310-820DDBE9BA06}"/>
          </ac:picMkLst>
        </pc:picChg>
        <pc:picChg chg="del">
          <ac:chgData name="MIRANDA Alejandro" userId="28ae6e67-f40b-475e-9709-c2be4535329c" providerId="ADAL" clId="{1C59BEC5-3427-450B-98E9-C5E9DBA3F8D3}" dt="2024-06-26T15:00:35.274" v="143" actId="478"/>
          <ac:picMkLst>
            <pc:docMk/>
            <pc:sldMk cId="1285449588" sldId="256"/>
            <ac:picMk id="23" creationId="{B5303B65-95FA-492E-9E92-26BBA53F1EB7}"/>
          </ac:picMkLst>
        </pc:picChg>
        <pc:picChg chg="del">
          <ac:chgData name="MIRANDA Alejandro" userId="28ae6e67-f40b-475e-9709-c2be4535329c" providerId="ADAL" clId="{1C59BEC5-3427-450B-98E9-C5E9DBA3F8D3}" dt="2024-06-26T15:01:03.343" v="162" actId="478"/>
          <ac:picMkLst>
            <pc:docMk/>
            <pc:sldMk cId="1285449588" sldId="256"/>
            <ac:picMk id="30" creationId="{0FB1CC6E-6CB2-7852-DB31-84BD1146BE24}"/>
          </ac:picMkLst>
        </pc:picChg>
        <pc:picChg chg="del">
          <ac:chgData name="MIRANDA Alejandro" userId="28ae6e67-f40b-475e-9709-c2be4535329c" providerId="ADAL" clId="{1C59BEC5-3427-450B-98E9-C5E9DBA3F8D3}" dt="2024-06-26T15:00:34.689" v="142" actId="478"/>
          <ac:picMkLst>
            <pc:docMk/>
            <pc:sldMk cId="1285449588" sldId="256"/>
            <ac:picMk id="31" creationId="{99BF85B5-D65C-4BF0-9260-57B526A78CA9}"/>
          </ac:picMkLst>
        </pc:picChg>
        <pc:picChg chg="add del mod">
          <ac:chgData name="MIRANDA Alejandro" userId="28ae6e67-f40b-475e-9709-c2be4535329c" providerId="ADAL" clId="{1C59BEC5-3427-450B-98E9-C5E9DBA3F8D3}" dt="2024-06-26T14:56:01.026" v="31" actId="478"/>
          <ac:picMkLst>
            <pc:docMk/>
            <pc:sldMk cId="1285449588" sldId="256"/>
            <ac:picMk id="60" creationId="{2371B1BA-457A-32F8-0755-E77981344EBE}"/>
          </ac:picMkLst>
        </pc:picChg>
        <pc:picChg chg="add del mod ord">
          <ac:chgData name="MIRANDA Alejandro" userId="28ae6e67-f40b-475e-9709-c2be4535329c" providerId="ADAL" clId="{1C59BEC5-3427-450B-98E9-C5E9DBA3F8D3}" dt="2024-06-26T14:57:14.776" v="48" actId="478"/>
          <ac:picMkLst>
            <pc:docMk/>
            <pc:sldMk cId="1285449588" sldId="256"/>
            <ac:picMk id="62" creationId="{6697E198-767C-DD51-6BC4-C7FFEEE49BC7}"/>
          </ac:picMkLst>
        </pc:picChg>
        <pc:picChg chg="del">
          <ac:chgData name="MIRANDA Alejandro" userId="28ae6e67-f40b-475e-9709-c2be4535329c" providerId="ADAL" clId="{1C59BEC5-3427-450B-98E9-C5E9DBA3F8D3}" dt="2024-06-26T15:00:34.124" v="141" actId="478"/>
          <ac:picMkLst>
            <pc:docMk/>
            <pc:sldMk cId="1285449588" sldId="256"/>
            <ac:picMk id="225" creationId="{CA3BF6AF-D016-4B05-AA1D-54F5D52A271A}"/>
          </ac:picMkLst>
        </pc:picChg>
        <pc:picChg chg="add mod ord">
          <ac:chgData name="MIRANDA Alejandro" userId="28ae6e67-f40b-475e-9709-c2be4535329c" providerId="ADAL" clId="{1C59BEC5-3427-450B-98E9-C5E9DBA3F8D3}" dt="2024-06-26T14:58:19.359" v="76" actId="1076"/>
          <ac:picMkLst>
            <pc:docMk/>
            <pc:sldMk cId="1285449588" sldId="256"/>
            <ac:picMk id="449" creationId="{ED1E1034-528D-0399-6D95-5E26EB8BEDC7}"/>
          </ac:picMkLst>
        </pc:picChg>
        <pc:picChg chg="add mod">
          <ac:chgData name="MIRANDA Alejandro" userId="28ae6e67-f40b-475e-9709-c2be4535329c" providerId="ADAL" clId="{1C59BEC5-3427-450B-98E9-C5E9DBA3F8D3}" dt="2024-06-26T15:00:38.850" v="145" actId="1076"/>
          <ac:picMkLst>
            <pc:docMk/>
            <pc:sldMk cId="1285449588" sldId="256"/>
            <ac:picMk id="451" creationId="{3524510C-F44B-F920-0C75-98B53BA4E85B}"/>
          </ac:picMkLst>
        </pc:picChg>
        <pc:picChg chg="add mod">
          <ac:chgData name="MIRANDA Alejandro" userId="28ae6e67-f40b-475e-9709-c2be4535329c" providerId="ADAL" clId="{1C59BEC5-3427-450B-98E9-C5E9DBA3F8D3}" dt="2024-06-26T15:00:42.876" v="146" actId="1076"/>
          <ac:picMkLst>
            <pc:docMk/>
            <pc:sldMk cId="1285449588" sldId="256"/>
            <ac:picMk id="452" creationId="{B7316308-47FE-A181-E9A0-F095E7AD795E}"/>
          </ac:picMkLst>
        </pc:picChg>
        <pc:picChg chg="add mod">
          <ac:chgData name="MIRANDA Alejandro" userId="28ae6e67-f40b-475e-9709-c2be4535329c" providerId="ADAL" clId="{1C59BEC5-3427-450B-98E9-C5E9DBA3F8D3}" dt="2024-06-26T15:00:47.728" v="147" actId="1076"/>
          <ac:picMkLst>
            <pc:docMk/>
            <pc:sldMk cId="1285449588" sldId="256"/>
            <ac:picMk id="453" creationId="{9C4C01FF-4B2D-F63B-B9E1-1CBE1D5F66EC}"/>
          </ac:picMkLst>
        </pc:picChg>
        <pc:picChg chg="add mod">
          <ac:chgData name="MIRANDA Alejandro" userId="28ae6e67-f40b-475e-9709-c2be4535329c" providerId="ADAL" clId="{1C59BEC5-3427-450B-98E9-C5E9DBA3F8D3}" dt="2024-06-26T15:13:40.641" v="203" actId="1076"/>
          <ac:picMkLst>
            <pc:docMk/>
            <pc:sldMk cId="1285449588" sldId="256"/>
            <ac:picMk id="459" creationId="{40DE1C62-5648-F4A8-5FB3-DA7A6E085988}"/>
          </ac:picMkLst>
        </pc:picChg>
        <pc:picChg chg="add mod">
          <ac:chgData name="MIRANDA Alejandro" userId="28ae6e67-f40b-475e-9709-c2be4535329c" providerId="ADAL" clId="{1C59BEC5-3427-450B-98E9-C5E9DBA3F8D3}" dt="2024-06-26T15:13:45.819" v="204" actId="1076"/>
          <ac:picMkLst>
            <pc:docMk/>
            <pc:sldMk cId="1285449588" sldId="256"/>
            <ac:picMk id="462" creationId="{5158CDB3-C38D-EDE3-E685-C8E9A0ED7C0E}"/>
          </ac:picMkLst>
        </pc:picChg>
        <pc:picChg chg="add mod">
          <ac:chgData name="MIRANDA Alejandro" userId="28ae6e67-f40b-475e-9709-c2be4535329c" providerId="ADAL" clId="{1C59BEC5-3427-450B-98E9-C5E9DBA3F8D3}" dt="2024-06-26T15:13:52.679" v="205" actId="1076"/>
          <ac:picMkLst>
            <pc:docMk/>
            <pc:sldMk cId="1285449588" sldId="256"/>
            <ac:picMk id="464" creationId="{A04F5BB8-054C-BC9B-1324-472C104D995D}"/>
          </ac:picMkLst>
        </pc:picChg>
        <pc:picChg chg="add mod">
          <ac:chgData name="MIRANDA Alejandro" userId="28ae6e67-f40b-475e-9709-c2be4535329c" providerId="ADAL" clId="{1C59BEC5-3427-450B-98E9-C5E9DBA3F8D3}" dt="2024-06-26T15:13:58.430" v="207" actId="1076"/>
          <ac:picMkLst>
            <pc:docMk/>
            <pc:sldMk cId="1285449588" sldId="256"/>
            <ac:picMk id="466" creationId="{9E32D3CF-BF8A-A51D-706A-57DC41C51E1F}"/>
          </ac:picMkLst>
        </pc:picChg>
        <pc:picChg chg="add mod">
          <ac:chgData name="MIRANDA Alejandro" userId="28ae6e67-f40b-475e-9709-c2be4535329c" providerId="ADAL" clId="{1C59BEC5-3427-450B-98E9-C5E9DBA3F8D3}" dt="2024-06-26T15:14:11.191" v="209" actId="1076"/>
          <ac:picMkLst>
            <pc:docMk/>
            <pc:sldMk cId="1285449588" sldId="256"/>
            <ac:picMk id="468" creationId="{DD2DB9B7-29F1-21C7-9BAF-CC3A366E7DF8}"/>
          </ac:picMkLst>
        </pc:picChg>
        <pc:picChg chg="add mod">
          <ac:chgData name="MIRANDA Alejandro" userId="28ae6e67-f40b-475e-9709-c2be4535329c" providerId="ADAL" clId="{1C59BEC5-3427-450B-98E9-C5E9DBA3F8D3}" dt="2024-06-26T15:14:03.169" v="208" actId="1076"/>
          <ac:picMkLst>
            <pc:docMk/>
            <pc:sldMk cId="1285449588" sldId="256"/>
            <ac:picMk id="470" creationId="{3917398A-ECAE-3915-A887-4A35A58DF9B3}"/>
          </ac:picMkLst>
        </pc:picChg>
        <pc:picChg chg="add del">
          <ac:chgData name="MIRANDA Alejandro" userId="28ae6e67-f40b-475e-9709-c2be4535329c" providerId="ADAL" clId="{1C59BEC5-3427-450B-98E9-C5E9DBA3F8D3}" dt="2024-06-26T15:02:33.585" v="164" actId="478"/>
          <ac:picMkLst>
            <pc:docMk/>
            <pc:sldMk cId="1285449588" sldId="256"/>
            <ac:picMk id="1026" creationId="{87A77750-C567-936D-8C2E-33247ED500EC}"/>
          </ac:picMkLst>
        </pc:picChg>
        <pc:cxnChg chg="del">
          <ac:chgData name="MIRANDA Alejandro" userId="28ae6e67-f40b-475e-9709-c2be4535329c" providerId="ADAL" clId="{1C59BEC5-3427-450B-98E9-C5E9DBA3F8D3}" dt="2024-06-26T14:55:40.988" v="29" actId="478"/>
          <ac:cxnSpMkLst>
            <pc:docMk/>
            <pc:sldMk cId="1285449588" sldId="256"/>
            <ac:cxnSpMk id="2" creationId="{1D7F243D-0961-3863-91D2-049284B9EA15}"/>
          </ac:cxnSpMkLst>
        </pc:cxnChg>
        <pc:cxnChg chg="del">
          <ac:chgData name="MIRANDA Alejandro" userId="28ae6e67-f40b-475e-9709-c2be4535329c" providerId="ADAL" clId="{1C59BEC5-3427-450B-98E9-C5E9DBA3F8D3}" dt="2024-06-26T14:55:40.988" v="29" actId="478"/>
          <ac:cxnSpMkLst>
            <pc:docMk/>
            <pc:sldMk cId="1285449588" sldId="256"/>
            <ac:cxnSpMk id="11" creationId="{F4FFE850-C22A-B8D4-91D0-192DD701F24E}"/>
          </ac:cxnSpMkLst>
        </pc:cxnChg>
        <pc:cxnChg chg="del">
          <ac:chgData name="MIRANDA Alejandro" userId="28ae6e67-f40b-475e-9709-c2be4535329c" providerId="ADAL" clId="{1C59BEC5-3427-450B-98E9-C5E9DBA3F8D3}" dt="2024-06-26T14:55:38.448" v="28" actId="478"/>
          <ac:cxnSpMkLst>
            <pc:docMk/>
            <pc:sldMk cId="1285449588" sldId="256"/>
            <ac:cxnSpMk id="20" creationId="{BB8E9EC5-84C4-F94D-B82A-1F8E1617F601}"/>
          </ac:cxnSpMkLst>
        </pc:cxnChg>
        <pc:cxnChg chg="del">
          <ac:chgData name="MIRANDA Alejandro" userId="28ae6e67-f40b-475e-9709-c2be4535329c" providerId="ADAL" clId="{1C59BEC5-3427-450B-98E9-C5E9DBA3F8D3}" dt="2024-06-26T14:55:37.484" v="27" actId="478"/>
          <ac:cxnSpMkLst>
            <pc:docMk/>
            <pc:sldMk cId="1285449588" sldId="256"/>
            <ac:cxnSpMk id="26" creationId="{B21C4838-BFAF-00AA-8A95-5793193D6D38}"/>
          </ac:cxnSpMkLst>
        </pc:cxnChg>
        <pc:cxnChg chg="del">
          <ac:chgData name="MIRANDA Alejandro" userId="28ae6e67-f40b-475e-9709-c2be4535329c" providerId="ADAL" clId="{1C59BEC5-3427-450B-98E9-C5E9DBA3F8D3}" dt="2024-06-26T14:55:37.484" v="27" actId="478"/>
          <ac:cxnSpMkLst>
            <pc:docMk/>
            <pc:sldMk cId="1285449588" sldId="256"/>
            <ac:cxnSpMk id="29" creationId="{85C8143E-82A6-DCD7-54E3-6AAA98CDB368}"/>
          </ac:cxnSpMkLst>
        </pc:cxnChg>
        <pc:cxnChg chg="del">
          <ac:chgData name="MIRANDA Alejandro" userId="28ae6e67-f40b-475e-9709-c2be4535329c" providerId="ADAL" clId="{1C59BEC5-3427-450B-98E9-C5E9DBA3F8D3}" dt="2024-06-26T14:55:37.484" v="27" actId="478"/>
          <ac:cxnSpMkLst>
            <pc:docMk/>
            <pc:sldMk cId="1285449588" sldId="256"/>
            <ac:cxnSpMk id="41" creationId="{026BF90C-82C6-7538-8EE2-D2CA37F780F4}"/>
          </ac:cxnSpMkLst>
        </pc:cxnChg>
        <pc:cxnChg chg="del">
          <ac:chgData name="MIRANDA Alejandro" userId="28ae6e67-f40b-475e-9709-c2be4535329c" providerId="ADAL" clId="{1C59BEC5-3427-450B-98E9-C5E9DBA3F8D3}" dt="2024-06-26T14:55:37.484" v="27" actId="478"/>
          <ac:cxnSpMkLst>
            <pc:docMk/>
            <pc:sldMk cId="1285449588" sldId="256"/>
            <ac:cxnSpMk id="44" creationId="{25FB0E86-9514-CA9C-A980-14404E35A5C8}"/>
          </ac:cxnSpMkLst>
        </pc:cxnChg>
        <pc:cxnChg chg="del">
          <ac:chgData name="MIRANDA Alejandro" userId="28ae6e67-f40b-475e-9709-c2be4535329c" providerId="ADAL" clId="{1C59BEC5-3427-450B-98E9-C5E9DBA3F8D3}" dt="2024-06-26T14:55:37.484" v="27" actId="478"/>
          <ac:cxnSpMkLst>
            <pc:docMk/>
            <pc:sldMk cId="1285449588" sldId="256"/>
            <ac:cxnSpMk id="370" creationId="{95347183-26E1-4B8B-A3F1-D1CE9D1EE917}"/>
          </ac:cxnSpMkLst>
        </pc:cxnChg>
        <pc:cxnChg chg="del">
          <ac:chgData name="MIRANDA Alejandro" userId="28ae6e67-f40b-475e-9709-c2be4535329c" providerId="ADAL" clId="{1C59BEC5-3427-450B-98E9-C5E9DBA3F8D3}" dt="2024-06-26T14:55:37.484" v="27" actId="478"/>
          <ac:cxnSpMkLst>
            <pc:docMk/>
            <pc:sldMk cId="1285449588" sldId="256"/>
            <ac:cxnSpMk id="371" creationId="{F04AF97B-3DF1-491B-9287-615B9989377D}"/>
          </ac:cxnSpMkLst>
        </pc:cxnChg>
        <pc:cxnChg chg="del">
          <ac:chgData name="MIRANDA Alejandro" userId="28ae6e67-f40b-475e-9709-c2be4535329c" providerId="ADAL" clId="{1C59BEC5-3427-450B-98E9-C5E9DBA3F8D3}" dt="2024-06-26T14:55:37.484" v="27" actId="478"/>
          <ac:cxnSpMkLst>
            <pc:docMk/>
            <pc:sldMk cId="1285449588" sldId="256"/>
            <ac:cxnSpMk id="373" creationId="{5AF7C059-B3C2-4B53-9DD9-E4F83F1CE538}"/>
          </ac:cxnSpMkLst>
        </pc:cxnChg>
        <pc:cxnChg chg="del">
          <ac:chgData name="MIRANDA Alejandro" userId="28ae6e67-f40b-475e-9709-c2be4535329c" providerId="ADAL" clId="{1C59BEC5-3427-450B-98E9-C5E9DBA3F8D3}" dt="2024-06-26T14:55:37.484" v="27" actId="478"/>
          <ac:cxnSpMkLst>
            <pc:docMk/>
            <pc:sldMk cId="1285449588" sldId="256"/>
            <ac:cxnSpMk id="374" creationId="{BE3ACFED-A0FE-49F2-9E23-3B680ADE34C9}"/>
          </ac:cxnSpMkLst>
        </pc:cxnChg>
        <pc:cxnChg chg="del">
          <ac:chgData name="MIRANDA Alejandro" userId="28ae6e67-f40b-475e-9709-c2be4535329c" providerId="ADAL" clId="{1C59BEC5-3427-450B-98E9-C5E9DBA3F8D3}" dt="2024-06-26T14:55:40.988" v="29" actId="478"/>
          <ac:cxnSpMkLst>
            <pc:docMk/>
            <pc:sldMk cId="1285449588" sldId="256"/>
            <ac:cxnSpMk id="420" creationId="{9C783527-A30F-4706-9067-6354A9640459}"/>
          </ac:cxnSpMkLst>
        </pc:cxnChg>
        <pc:cxnChg chg="del">
          <ac:chgData name="MIRANDA Alejandro" userId="28ae6e67-f40b-475e-9709-c2be4535329c" providerId="ADAL" clId="{1C59BEC5-3427-450B-98E9-C5E9DBA3F8D3}" dt="2024-06-26T14:55:40.988" v="29" actId="478"/>
          <ac:cxnSpMkLst>
            <pc:docMk/>
            <pc:sldMk cId="1285449588" sldId="256"/>
            <ac:cxnSpMk id="422" creationId="{A442530E-0AB8-4583-AF81-6AA9FEACB62F}"/>
          </ac:cxnSpMkLst>
        </pc:cxnChg>
        <pc:cxnChg chg="del">
          <ac:chgData name="MIRANDA Alejandro" userId="28ae6e67-f40b-475e-9709-c2be4535329c" providerId="ADAL" clId="{1C59BEC5-3427-450B-98E9-C5E9DBA3F8D3}" dt="2024-06-26T14:55:40.988" v="29" actId="478"/>
          <ac:cxnSpMkLst>
            <pc:docMk/>
            <pc:sldMk cId="1285449588" sldId="256"/>
            <ac:cxnSpMk id="423" creationId="{9FAA3843-53AD-4F42-9414-C4281AB5408F}"/>
          </ac:cxnSpMkLst>
        </pc:cxnChg>
        <pc:cxnChg chg="del">
          <ac:chgData name="MIRANDA Alejandro" userId="28ae6e67-f40b-475e-9709-c2be4535329c" providerId="ADAL" clId="{1C59BEC5-3427-450B-98E9-C5E9DBA3F8D3}" dt="2024-06-26T14:55:40.988" v="29" actId="478"/>
          <ac:cxnSpMkLst>
            <pc:docMk/>
            <pc:sldMk cId="1285449588" sldId="256"/>
            <ac:cxnSpMk id="424" creationId="{660267EF-7976-4621-8332-AF63406AC8DB}"/>
          </ac:cxnSpMkLst>
        </pc:cxnChg>
        <pc:cxnChg chg="del">
          <ac:chgData name="MIRANDA Alejandro" userId="28ae6e67-f40b-475e-9709-c2be4535329c" providerId="ADAL" clId="{1C59BEC5-3427-450B-98E9-C5E9DBA3F8D3}" dt="2024-06-26T14:55:40.988" v="29" actId="478"/>
          <ac:cxnSpMkLst>
            <pc:docMk/>
            <pc:sldMk cId="1285449588" sldId="256"/>
            <ac:cxnSpMk id="427" creationId="{764F8B86-5BEE-460A-B430-D63A1E718AE6}"/>
          </ac:cxnSpMkLst>
        </pc:cxnChg>
        <pc:cxnChg chg="del">
          <ac:chgData name="MIRANDA Alejandro" userId="28ae6e67-f40b-475e-9709-c2be4535329c" providerId="ADAL" clId="{1C59BEC5-3427-450B-98E9-C5E9DBA3F8D3}" dt="2024-06-26T14:55:40.988" v="29" actId="478"/>
          <ac:cxnSpMkLst>
            <pc:docMk/>
            <pc:sldMk cId="1285449588" sldId="256"/>
            <ac:cxnSpMk id="428" creationId="{AEBC5A44-5F3C-4AA0-9640-5077301491AC}"/>
          </ac:cxnSpMkLst>
        </pc:cxnChg>
        <pc:cxnChg chg="del">
          <ac:chgData name="MIRANDA Alejandro" userId="28ae6e67-f40b-475e-9709-c2be4535329c" providerId="ADAL" clId="{1C59BEC5-3427-450B-98E9-C5E9DBA3F8D3}" dt="2024-06-26T14:55:37.484" v="27" actId="478"/>
          <ac:cxnSpMkLst>
            <pc:docMk/>
            <pc:sldMk cId="1285449588" sldId="256"/>
            <ac:cxnSpMk id="454" creationId="{426E198A-D344-41CA-9E93-358E4BECFE6E}"/>
          </ac:cxnSpMkLst>
        </pc:cxnChg>
        <pc:cxnChg chg="mod">
          <ac:chgData name="MIRANDA Alejandro" userId="28ae6e67-f40b-475e-9709-c2be4535329c" providerId="ADAL" clId="{1C59BEC5-3427-450B-98E9-C5E9DBA3F8D3}" dt="2024-06-26T14:58:04.441" v="62" actId="1076"/>
          <ac:cxnSpMkLst>
            <pc:docMk/>
            <pc:sldMk cId="1285449588" sldId="256"/>
            <ac:cxnSpMk id="456" creationId="{F8D1E1B3-B10A-4536-82A1-AF0F32987A86}"/>
          </ac:cxnSpMkLst>
        </pc:cxnChg>
      </pc:sldChg>
    </pc:docChg>
  </pc:docChgLst>
  <pc:docChgLst>
    <pc:chgData name="MIRANDA Alejandro" userId="S::alejandro.miranda@essity.com::28ae6e67-f40b-475e-9709-c2be4535329c" providerId="AD" clId="Web-{2A4FECD4-4433-407A-A13D-89A5EE078BCE}"/>
    <pc:docChg chg="modSld">
      <pc:chgData name="MIRANDA Alejandro" userId="S::alejandro.miranda@essity.com::28ae6e67-f40b-475e-9709-c2be4535329c" providerId="AD" clId="Web-{2A4FECD4-4433-407A-A13D-89A5EE078BCE}" dt="2024-01-23T13:23:06.751" v="4" actId="20577"/>
      <pc:docMkLst>
        <pc:docMk/>
      </pc:docMkLst>
      <pc:sldChg chg="modSp">
        <pc:chgData name="MIRANDA Alejandro" userId="S::alejandro.miranda@essity.com::28ae6e67-f40b-475e-9709-c2be4535329c" providerId="AD" clId="Web-{2A4FECD4-4433-407A-A13D-89A5EE078BCE}" dt="2024-01-23T13:23:06.751" v="4" actId="20577"/>
        <pc:sldMkLst>
          <pc:docMk/>
          <pc:sldMk cId="1285449588" sldId="256"/>
        </pc:sldMkLst>
        <pc:spChg chg="mod">
          <ac:chgData name="MIRANDA Alejandro" userId="S::alejandro.miranda@essity.com::28ae6e67-f40b-475e-9709-c2be4535329c" providerId="AD" clId="Web-{2A4FECD4-4433-407A-A13D-89A5EE078BCE}" dt="2024-01-23T13:23:06.751" v="4" actId="20577"/>
          <ac:spMkLst>
            <pc:docMk/>
            <pc:sldMk cId="1285449588" sldId="256"/>
            <ac:spMk id="265" creationId="{94BA239E-411F-4293-A7B6-E621BC8B1357}"/>
          </ac:spMkLst>
        </pc:spChg>
      </pc:sldChg>
    </pc:docChg>
  </pc:docChgLst>
  <pc:docChgLst>
    <pc:chgData name="Manzur Agustin Espinosa" userId="09375866-cc64-481a-a74d-404bdcccab06" providerId="ADAL" clId="{E4D145D4-C7E0-4448-B78D-1E04EBFDEEB6}"/>
    <pc:docChg chg="undo custSel modSld">
      <pc:chgData name="Manzur Agustin Espinosa" userId="09375866-cc64-481a-a74d-404bdcccab06" providerId="ADAL" clId="{E4D145D4-C7E0-4448-B78D-1E04EBFDEEB6}" dt="2024-01-17T17:21:32.711" v="101" actId="20577"/>
      <pc:docMkLst>
        <pc:docMk/>
      </pc:docMkLst>
      <pc:sldChg chg="addSp delSp modSp">
        <pc:chgData name="Manzur Agustin Espinosa" userId="09375866-cc64-481a-a74d-404bdcccab06" providerId="ADAL" clId="{E4D145D4-C7E0-4448-B78D-1E04EBFDEEB6}" dt="2024-01-17T17:21:32.711" v="101" actId="20577"/>
        <pc:sldMkLst>
          <pc:docMk/>
          <pc:sldMk cId="1285449588" sldId="256"/>
        </pc:sldMkLst>
        <pc:spChg chg="mod">
          <ac:chgData name="Manzur Agustin Espinosa" userId="09375866-cc64-481a-a74d-404bdcccab06" providerId="ADAL" clId="{E4D145D4-C7E0-4448-B78D-1E04EBFDEEB6}" dt="2024-01-16T17:40:53.322" v="29" actId="20577"/>
          <ac:spMkLst>
            <pc:docMk/>
            <pc:sldMk cId="1285449588" sldId="256"/>
            <ac:spMk id="16" creationId="{B8607023-0801-74D2-8A41-0822715B7A9A}"/>
          </ac:spMkLst>
        </pc:spChg>
        <pc:spChg chg="mod">
          <ac:chgData name="Manzur Agustin Espinosa" userId="09375866-cc64-481a-a74d-404bdcccab06" providerId="ADAL" clId="{E4D145D4-C7E0-4448-B78D-1E04EBFDEEB6}" dt="2024-01-16T17:49:31.238" v="51" actId="20577"/>
          <ac:spMkLst>
            <pc:docMk/>
            <pc:sldMk cId="1285449588" sldId="256"/>
            <ac:spMk id="25" creationId="{33BB7A33-77E3-D235-B652-9209AD0B02E7}"/>
          </ac:spMkLst>
        </pc:spChg>
        <pc:spChg chg="mod">
          <ac:chgData name="Manzur Agustin Espinosa" userId="09375866-cc64-481a-a74d-404bdcccab06" providerId="ADAL" clId="{E4D145D4-C7E0-4448-B78D-1E04EBFDEEB6}" dt="2024-01-16T17:50:16.267" v="62" actId="20577"/>
          <ac:spMkLst>
            <pc:docMk/>
            <pc:sldMk cId="1285449588" sldId="256"/>
            <ac:spMk id="28" creationId="{BE69D062-3F1C-578F-C3AA-52D4CB634DFF}"/>
          </ac:spMkLst>
        </pc:spChg>
        <pc:spChg chg="mod">
          <ac:chgData name="Manzur Agustin Espinosa" userId="09375866-cc64-481a-a74d-404bdcccab06" providerId="ADAL" clId="{E4D145D4-C7E0-4448-B78D-1E04EBFDEEB6}" dt="2024-01-16T17:47:10.554" v="38" actId="20577"/>
          <ac:spMkLst>
            <pc:docMk/>
            <pc:sldMk cId="1285449588" sldId="256"/>
            <ac:spMk id="38" creationId="{F21A3477-E8CA-B20A-D2C6-5373D9192BE8}"/>
          </ac:spMkLst>
        </pc:spChg>
        <pc:spChg chg="mod">
          <ac:chgData name="Manzur Agustin Espinosa" userId="09375866-cc64-481a-a74d-404bdcccab06" providerId="ADAL" clId="{E4D145D4-C7E0-4448-B78D-1E04EBFDEEB6}" dt="2024-01-16T17:52:44.231" v="69" actId="1076"/>
          <ac:spMkLst>
            <pc:docMk/>
            <pc:sldMk cId="1285449588" sldId="256"/>
            <ac:spMk id="39" creationId="{9BC75434-09E2-A103-4B9A-7F66473E2C68}"/>
          </ac:spMkLst>
        </pc:spChg>
        <pc:spChg chg="mod">
          <ac:chgData name="Manzur Agustin Espinosa" userId="09375866-cc64-481a-a74d-404bdcccab06" providerId="ADAL" clId="{E4D145D4-C7E0-4448-B78D-1E04EBFDEEB6}" dt="2024-01-16T17:51:38.991" v="65" actId="1076"/>
          <ac:spMkLst>
            <pc:docMk/>
            <pc:sldMk cId="1285449588" sldId="256"/>
            <ac:spMk id="40" creationId="{79988E14-AFB5-6189-FFA7-4721FF8BB52A}"/>
          </ac:spMkLst>
        </pc:spChg>
        <pc:spChg chg="mod">
          <ac:chgData name="Manzur Agustin Espinosa" userId="09375866-cc64-481a-a74d-404bdcccab06" providerId="ADAL" clId="{E4D145D4-C7E0-4448-B78D-1E04EBFDEEB6}" dt="2024-01-16T17:52:42.015" v="68" actId="1076"/>
          <ac:spMkLst>
            <pc:docMk/>
            <pc:sldMk cId="1285449588" sldId="256"/>
            <ac:spMk id="43" creationId="{CAE647B4-2CE1-AD10-D5FA-8D3E720A2BC5}"/>
          </ac:spMkLst>
        </pc:spChg>
        <pc:spChg chg="del">
          <ac:chgData name="Manzur Agustin Espinosa" userId="09375866-cc64-481a-a74d-404bdcccab06" providerId="ADAL" clId="{E4D145D4-C7E0-4448-B78D-1E04EBFDEEB6}" dt="2024-01-16T17:53:06.899" v="70" actId="478"/>
          <ac:spMkLst>
            <pc:docMk/>
            <pc:sldMk cId="1285449588" sldId="256"/>
            <ac:spMk id="108" creationId="{8957A90A-6C24-4454-B032-45E4E5AA5642}"/>
          </ac:spMkLst>
        </pc:spChg>
        <pc:spChg chg="mod">
          <ac:chgData name="Manzur Agustin Espinosa" userId="09375866-cc64-481a-a74d-404bdcccab06" providerId="ADAL" clId="{E4D145D4-C7E0-4448-B78D-1E04EBFDEEB6}" dt="2024-01-16T17:54:53.487" v="89" actId="1076"/>
          <ac:spMkLst>
            <pc:docMk/>
            <pc:sldMk cId="1285449588" sldId="256"/>
            <ac:spMk id="123" creationId="{CB361FA7-CAA6-994A-990D-7CE8E373F31E}"/>
          </ac:spMkLst>
        </pc:spChg>
        <pc:spChg chg="mod">
          <ac:chgData name="Manzur Agustin Espinosa" userId="09375866-cc64-481a-a74d-404bdcccab06" providerId="ADAL" clId="{E4D145D4-C7E0-4448-B78D-1E04EBFDEEB6}" dt="2024-01-12T15:23:16.305" v="4" actId="1076"/>
          <ac:spMkLst>
            <pc:docMk/>
            <pc:sldMk cId="1285449588" sldId="256"/>
            <ac:spMk id="265" creationId="{94BA239E-411F-4293-A7B6-E621BC8B1357}"/>
          </ac:spMkLst>
        </pc:spChg>
        <pc:spChg chg="mod">
          <ac:chgData name="Manzur Agustin Espinosa" userId="09375866-cc64-481a-a74d-404bdcccab06" providerId="ADAL" clId="{E4D145D4-C7E0-4448-B78D-1E04EBFDEEB6}" dt="2024-01-16T17:48:05.265" v="39"/>
          <ac:spMkLst>
            <pc:docMk/>
            <pc:sldMk cId="1285449588" sldId="256"/>
            <ac:spMk id="361" creationId="{DDEE25FB-67EF-4981-B95D-A31EFB4BD23B}"/>
          </ac:spMkLst>
        </pc:spChg>
        <pc:spChg chg="mod">
          <ac:chgData name="Manzur Agustin Espinosa" userId="09375866-cc64-481a-a74d-404bdcccab06" providerId="ADAL" clId="{E4D145D4-C7E0-4448-B78D-1E04EBFDEEB6}" dt="2024-01-16T17:48:33.604" v="44" actId="20577"/>
          <ac:spMkLst>
            <pc:docMk/>
            <pc:sldMk cId="1285449588" sldId="256"/>
            <ac:spMk id="362" creationId="{1DE60760-C318-4E88-A600-76BE9E15B2A1}"/>
          </ac:spMkLst>
        </pc:spChg>
        <pc:spChg chg="mod">
          <ac:chgData name="Manzur Agustin Espinosa" userId="09375866-cc64-481a-a74d-404bdcccab06" providerId="ADAL" clId="{E4D145D4-C7E0-4448-B78D-1E04EBFDEEB6}" dt="2024-01-16T17:48:46.997" v="46" actId="20577"/>
          <ac:spMkLst>
            <pc:docMk/>
            <pc:sldMk cId="1285449588" sldId="256"/>
            <ac:spMk id="363" creationId="{B506A6B0-10BE-4A06-BA92-1B980887639A}"/>
          </ac:spMkLst>
        </pc:spChg>
        <pc:spChg chg="mod">
          <ac:chgData name="Manzur Agustin Espinosa" userId="09375866-cc64-481a-a74d-404bdcccab06" providerId="ADAL" clId="{E4D145D4-C7E0-4448-B78D-1E04EBFDEEB6}" dt="2024-01-16T17:48:59.337" v="48" actId="20577"/>
          <ac:spMkLst>
            <pc:docMk/>
            <pc:sldMk cId="1285449588" sldId="256"/>
            <ac:spMk id="364" creationId="{FF51C02E-EFD4-43D7-9DFF-7A079A0DC7CD}"/>
          </ac:spMkLst>
        </pc:spChg>
        <pc:spChg chg="mod">
          <ac:chgData name="Manzur Agustin Espinosa" userId="09375866-cc64-481a-a74d-404bdcccab06" providerId="ADAL" clId="{E4D145D4-C7E0-4448-B78D-1E04EBFDEEB6}" dt="2024-01-16T17:50:02.802" v="58" actId="20577"/>
          <ac:spMkLst>
            <pc:docMk/>
            <pc:sldMk cId="1285449588" sldId="256"/>
            <ac:spMk id="368" creationId="{AC58F2A2-24CC-4362-AB12-45D703BDF2CD}"/>
          </ac:spMkLst>
        </pc:spChg>
        <pc:spChg chg="mod">
          <ac:chgData name="Manzur Agustin Espinosa" userId="09375866-cc64-481a-a74d-404bdcccab06" providerId="ADAL" clId="{E4D145D4-C7E0-4448-B78D-1E04EBFDEEB6}" dt="2024-01-16T17:33:33.044" v="21" actId="20577"/>
          <ac:spMkLst>
            <pc:docMk/>
            <pc:sldMk cId="1285449588" sldId="256"/>
            <ac:spMk id="419" creationId="{C7EA8925-3DD6-41B0-B5B9-BF6EDFE04CDD}"/>
          </ac:spMkLst>
        </pc:spChg>
        <pc:spChg chg="mod">
          <ac:chgData name="Manzur Agustin Espinosa" userId="09375866-cc64-481a-a74d-404bdcccab06" providerId="ADAL" clId="{E4D145D4-C7E0-4448-B78D-1E04EBFDEEB6}" dt="2024-01-12T15:27:35.588" v="13" actId="207"/>
          <ac:spMkLst>
            <pc:docMk/>
            <pc:sldMk cId="1285449588" sldId="256"/>
            <ac:spMk id="437" creationId="{1C943C4D-8BA2-455E-BF3B-CA4C548FA058}"/>
          </ac:spMkLst>
        </pc:spChg>
        <pc:spChg chg="mod">
          <ac:chgData name="Manzur Agustin Espinosa" userId="09375866-cc64-481a-a74d-404bdcccab06" providerId="ADAL" clId="{E4D145D4-C7E0-4448-B78D-1E04EBFDEEB6}" dt="2024-01-16T17:35:21.894" v="24" actId="20577"/>
          <ac:spMkLst>
            <pc:docMk/>
            <pc:sldMk cId="1285449588" sldId="256"/>
            <ac:spMk id="444" creationId="{7761D947-3CF6-4F51-BA2C-3B83D50F5EB9}"/>
          </ac:spMkLst>
        </pc:spChg>
        <pc:spChg chg="mod">
          <ac:chgData name="Manzur Agustin Espinosa" userId="09375866-cc64-481a-a74d-404bdcccab06" providerId="ADAL" clId="{E4D145D4-C7E0-4448-B78D-1E04EBFDEEB6}" dt="2024-01-17T17:21:32.711" v="101" actId="20577"/>
          <ac:spMkLst>
            <pc:docMk/>
            <pc:sldMk cId="1285449588" sldId="256"/>
            <ac:spMk id="448" creationId="{ABB7B557-BAD2-482A-892E-181774F41209}"/>
          </ac:spMkLst>
        </pc:spChg>
        <pc:picChg chg="add del mod">
          <ac:chgData name="Manzur Agustin Espinosa" userId="09375866-cc64-481a-a74d-404bdcccab06" providerId="ADAL" clId="{E4D145D4-C7E0-4448-B78D-1E04EBFDEEB6}" dt="2024-01-16T17:54:16.105" v="75" actId="931"/>
          <ac:picMkLst>
            <pc:docMk/>
            <pc:sldMk cId="1285449588" sldId="256"/>
            <ac:picMk id="14" creationId="{8576C0FA-7EAC-4628-90A3-49E3AF46D72D}"/>
          </ac:picMkLst>
        </pc:picChg>
        <pc:picChg chg="add mod">
          <ac:chgData name="Manzur Agustin Espinosa" userId="09375866-cc64-481a-a74d-404bdcccab06" providerId="ADAL" clId="{E4D145D4-C7E0-4448-B78D-1E04EBFDEEB6}" dt="2024-01-16T17:54:36.582" v="81" actId="1076"/>
          <ac:picMkLst>
            <pc:docMk/>
            <pc:sldMk cId="1285449588" sldId="256"/>
            <ac:picMk id="21" creationId="{04482C5B-8830-447C-8C0C-245884DC3954}"/>
          </ac:picMkLst>
        </pc:picChg>
        <pc:picChg chg="add mod">
          <ac:chgData name="Manzur Agustin Espinosa" userId="09375866-cc64-481a-a74d-404bdcccab06" providerId="ADAL" clId="{E4D145D4-C7E0-4448-B78D-1E04EBFDEEB6}" dt="2024-01-16T17:55:29.943" v="92" actId="1076"/>
          <ac:picMkLst>
            <pc:docMk/>
            <pc:sldMk cId="1285449588" sldId="256"/>
            <ac:picMk id="23" creationId="{B5303B65-95FA-492E-9E92-26BBA53F1EB7}"/>
          </ac:picMkLst>
        </pc:picChg>
        <pc:picChg chg="add mod">
          <ac:chgData name="Manzur Agustin Espinosa" userId="09375866-cc64-481a-a74d-404bdcccab06" providerId="ADAL" clId="{E4D145D4-C7E0-4448-B78D-1E04EBFDEEB6}" dt="2024-01-16T17:55:41.911" v="95" actId="1076"/>
          <ac:picMkLst>
            <pc:docMk/>
            <pc:sldMk cId="1285449588" sldId="256"/>
            <ac:picMk id="31" creationId="{99BF85B5-D65C-4BF0-9260-57B526A78CA9}"/>
          </ac:picMkLst>
        </pc:picChg>
        <pc:picChg chg="del">
          <ac:chgData name="Manzur Agustin Espinosa" userId="09375866-cc64-481a-a74d-404bdcccab06" providerId="ADAL" clId="{E4D145D4-C7E0-4448-B78D-1E04EBFDEEB6}" dt="2024-01-16T17:55:13.672" v="90" actId="478"/>
          <ac:picMkLst>
            <pc:docMk/>
            <pc:sldMk cId="1285449588" sldId="256"/>
            <ac:picMk id="32" creationId="{DB405171-066E-597A-5A4F-BDB73FC93417}"/>
          </ac:picMkLst>
        </pc:picChg>
        <pc:picChg chg="del">
          <ac:chgData name="Manzur Agustin Espinosa" userId="09375866-cc64-481a-a74d-404bdcccab06" providerId="ADAL" clId="{E4D145D4-C7E0-4448-B78D-1E04EBFDEEB6}" dt="2024-01-16T17:55:33.057" v="93" actId="478"/>
          <ac:picMkLst>
            <pc:docMk/>
            <pc:sldMk cId="1285449588" sldId="256"/>
            <ac:picMk id="34" creationId="{1F66290B-5E5C-2871-47BC-73B9BE2B7019}"/>
          </ac:picMkLst>
        </pc:picChg>
        <pc:picChg chg="del">
          <ac:chgData name="Manzur Agustin Espinosa" userId="09375866-cc64-481a-a74d-404bdcccab06" providerId="ADAL" clId="{E4D145D4-C7E0-4448-B78D-1E04EBFDEEB6}" dt="2024-01-16T17:55:44.889" v="96" actId="478"/>
          <ac:picMkLst>
            <pc:docMk/>
            <pc:sldMk cId="1285449588" sldId="256"/>
            <ac:picMk id="36" creationId="{3C0145EB-AA59-41C0-597B-F1CF11B4F460}"/>
          </ac:picMkLst>
        </pc:picChg>
        <pc:picChg chg="add mod">
          <ac:chgData name="Manzur Agustin Espinosa" userId="09375866-cc64-481a-a74d-404bdcccab06" providerId="ADAL" clId="{E4D145D4-C7E0-4448-B78D-1E04EBFDEEB6}" dt="2024-01-16T17:55:58.423" v="100" actId="1076"/>
          <ac:picMkLst>
            <pc:docMk/>
            <pc:sldMk cId="1285449588" sldId="256"/>
            <ac:picMk id="225" creationId="{CA3BF6AF-D016-4B05-AA1D-54F5D52A271A}"/>
          </ac:picMkLst>
        </pc:picChg>
        <pc:picChg chg="del">
          <ac:chgData name="Manzur Agustin Espinosa" userId="09375866-cc64-481a-a74d-404bdcccab06" providerId="ADAL" clId="{E4D145D4-C7E0-4448-B78D-1E04EBFDEEB6}" dt="2024-01-16T17:53:06.899" v="70" actId="478"/>
          <ac:picMkLst>
            <pc:docMk/>
            <pc:sldMk cId="1285449588" sldId="256"/>
            <ac:picMk id="227" creationId="{8924A65B-DCEE-4620-9003-14185C02F393}"/>
          </ac:picMkLst>
        </pc:picChg>
        <pc:picChg chg="del">
          <ac:chgData name="Manzur Agustin Espinosa" userId="09375866-cc64-481a-a74d-404bdcccab06" providerId="ADAL" clId="{E4D145D4-C7E0-4448-B78D-1E04EBFDEEB6}" dt="2024-01-16T17:53:38.065" v="71" actId="478"/>
          <ac:picMkLst>
            <pc:docMk/>
            <pc:sldMk cId="1285449588" sldId="256"/>
            <ac:picMk id="229" creationId="{0F2E0BAB-801A-41FB-8CED-F25C11495544}"/>
          </ac:picMkLst>
        </pc:picChg>
      </pc:sldChg>
    </pc:docChg>
  </pc:docChgLst>
  <pc:docChgLst>
    <pc:chgData name="Manzur Agustin Espinosa" userId="09375866-cc64-481a-a74d-404bdcccab06" providerId="ADAL" clId="{79C0D488-DAC6-423C-A490-52501BE180F8}"/>
    <pc:docChg chg="custSel modSld">
      <pc:chgData name="Manzur Agustin Espinosa" userId="09375866-cc64-481a-a74d-404bdcccab06" providerId="ADAL" clId="{79C0D488-DAC6-423C-A490-52501BE180F8}" dt="2024-01-12T13:33:18.613" v="17"/>
      <pc:docMkLst>
        <pc:docMk/>
      </pc:docMkLst>
      <pc:sldChg chg="addSp delSp modSp">
        <pc:chgData name="Manzur Agustin Espinosa" userId="09375866-cc64-481a-a74d-404bdcccab06" providerId="ADAL" clId="{79C0D488-DAC6-423C-A490-52501BE180F8}" dt="2024-01-12T13:33:18.613" v="17"/>
        <pc:sldMkLst>
          <pc:docMk/>
          <pc:sldMk cId="1285449588" sldId="256"/>
        </pc:sldMkLst>
        <pc:spChg chg="mod">
          <ac:chgData name="Manzur Agustin Espinosa" userId="09375866-cc64-481a-a74d-404bdcccab06" providerId="ADAL" clId="{79C0D488-DAC6-423C-A490-52501BE180F8}" dt="2024-01-12T13:29:07.898" v="11" actId="20577"/>
          <ac:spMkLst>
            <pc:docMk/>
            <pc:sldMk cId="1285449588" sldId="256"/>
            <ac:spMk id="93" creationId="{1F736F4F-5184-4063-9C2B-8376EB5D1B6A}"/>
          </ac:spMkLst>
        </pc:spChg>
        <pc:spChg chg="mod">
          <ac:chgData name="Manzur Agustin Espinosa" userId="09375866-cc64-481a-a74d-404bdcccab06" providerId="ADAL" clId="{79C0D488-DAC6-423C-A490-52501BE180F8}" dt="2024-01-12T13:33:18.613" v="17"/>
          <ac:spMkLst>
            <pc:docMk/>
            <pc:sldMk cId="1285449588" sldId="256"/>
            <ac:spMk id="265" creationId="{94BA239E-411F-4293-A7B6-E621BC8B1357}"/>
          </ac:spMkLst>
        </pc:spChg>
        <pc:spChg chg="mod">
          <ac:chgData name="Manzur Agustin Espinosa" userId="09375866-cc64-481a-a74d-404bdcccab06" providerId="ADAL" clId="{79C0D488-DAC6-423C-A490-52501BE180F8}" dt="2024-01-12T13:33:03.223" v="16"/>
          <ac:spMkLst>
            <pc:docMk/>
            <pc:sldMk cId="1285449588" sldId="256"/>
            <ac:spMk id="280" creationId="{DC670DF0-8434-4B53-988E-37C16CB9DB91}"/>
          </ac:spMkLst>
        </pc:spChg>
        <pc:picChg chg="add mod">
          <ac:chgData name="Manzur Agustin Espinosa" userId="09375866-cc64-481a-a74d-404bdcccab06" providerId="ADAL" clId="{79C0D488-DAC6-423C-A490-52501BE180F8}" dt="2024-01-12T13:32:29.693" v="15" actId="1076"/>
          <ac:picMkLst>
            <pc:docMk/>
            <pc:sldMk cId="1285449588" sldId="256"/>
            <ac:picMk id="12" creationId="{11886847-9FB8-4F87-9310-820DDBE9BA06}"/>
          </ac:picMkLst>
        </pc:picChg>
        <pc:picChg chg="del">
          <ac:chgData name="Manzur Agustin Espinosa" userId="09375866-cc64-481a-a74d-404bdcccab06" providerId="ADAL" clId="{79C0D488-DAC6-423C-A490-52501BE180F8}" dt="2024-01-12T13:31:42.662" v="12" actId="478"/>
          <ac:picMkLst>
            <pc:docMk/>
            <pc:sldMk cId="1285449588" sldId="256"/>
            <ac:picMk id="31" creationId="{5258FD60-6720-42AD-B52E-0DC27A25527B}"/>
          </ac:picMkLst>
        </pc:picChg>
      </pc:sldChg>
    </pc:docChg>
  </pc:docChgLst>
  <pc:docChgLst>
    <pc:chgData name="MIRANDA Alejandro" userId="28ae6e67-f40b-475e-9709-c2be4535329c" providerId="ADAL" clId="{775F9F8E-CFFD-44F2-8061-1F75E8E0E1DB}"/>
    <pc:docChg chg="undo custSel modSld">
      <pc:chgData name="MIRANDA Alejandro" userId="28ae6e67-f40b-475e-9709-c2be4535329c" providerId="ADAL" clId="{775F9F8E-CFFD-44F2-8061-1F75E8E0E1DB}" dt="2024-01-18T15:58:03.785" v="46" actId="20577"/>
      <pc:docMkLst>
        <pc:docMk/>
      </pc:docMkLst>
      <pc:sldChg chg="addSp delSp modSp mod">
        <pc:chgData name="MIRANDA Alejandro" userId="28ae6e67-f40b-475e-9709-c2be4535329c" providerId="ADAL" clId="{775F9F8E-CFFD-44F2-8061-1F75E8E0E1DB}" dt="2024-01-18T15:58:03.785" v="46" actId="20577"/>
        <pc:sldMkLst>
          <pc:docMk/>
          <pc:sldMk cId="1285449588" sldId="256"/>
        </pc:sldMkLst>
        <pc:spChg chg="add mod">
          <ac:chgData name="MIRANDA Alejandro" userId="28ae6e67-f40b-475e-9709-c2be4535329c" providerId="ADAL" clId="{775F9F8E-CFFD-44F2-8061-1F75E8E0E1DB}" dt="2024-01-17T20:32:43.159" v="23"/>
          <ac:spMkLst>
            <pc:docMk/>
            <pc:sldMk cId="1285449588" sldId="256"/>
            <ac:spMk id="8" creationId="{BA5FEAD3-17EE-4BF1-E3F2-D1F3C2130097}"/>
          </ac:spMkLst>
        </pc:spChg>
        <pc:spChg chg="add mod">
          <ac:chgData name="MIRANDA Alejandro" userId="28ae6e67-f40b-475e-9709-c2be4535329c" providerId="ADAL" clId="{775F9F8E-CFFD-44F2-8061-1F75E8E0E1DB}" dt="2024-01-17T20:33:14.513" v="32"/>
          <ac:spMkLst>
            <pc:docMk/>
            <pc:sldMk cId="1285449588" sldId="256"/>
            <ac:spMk id="14" creationId="{703BA200-1357-FF42-56CC-950D4D08D94F}"/>
          </ac:spMkLst>
        </pc:spChg>
        <pc:spChg chg="mod">
          <ac:chgData name="MIRANDA Alejandro" userId="28ae6e67-f40b-475e-9709-c2be4535329c" providerId="ADAL" clId="{775F9F8E-CFFD-44F2-8061-1F75E8E0E1DB}" dt="2024-01-17T20:32:03.610" v="17" actId="108"/>
          <ac:spMkLst>
            <pc:docMk/>
            <pc:sldMk cId="1285449588" sldId="256"/>
            <ac:spMk id="16" creationId="{B8607023-0801-74D2-8A41-0822715B7A9A}"/>
          </ac:spMkLst>
        </pc:spChg>
        <pc:spChg chg="add mod">
          <ac:chgData name="MIRANDA Alejandro" userId="28ae6e67-f40b-475e-9709-c2be4535329c" providerId="ADAL" clId="{775F9F8E-CFFD-44F2-8061-1F75E8E0E1DB}" dt="2024-01-17T20:33:14.513" v="32"/>
          <ac:spMkLst>
            <pc:docMk/>
            <pc:sldMk cId="1285449588" sldId="256"/>
            <ac:spMk id="19" creationId="{F30BEF01-525B-8035-6416-4DE824744CE1}"/>
          </ac:spMkLst>
        </pc:spChg>
        <pc:spChg chg="add mod">
          <ac:chgData name="MIRANDA Alejandro" userId="28ae6e67-f40b-475e-9709-c2be4535329c" providerId="ADAL" clId="{775F9F8E-CFFD-44F2-8061-1F75E8E0E1DB}" dt="2024-01-17T20:33:30.032" v="35"/>
          <ac:spMkLst>
            <pc:docMk/>
            <pc:sldMk cId="1285449588" sldId="256"/>
            <ac:spMk id="22" creationId="{F2F731DA-2A20-4024-2C7D-4F2B06B555C1}"/>
          </ac:spMkLst>
        </pc:spChg>
        <pc:spChg chg="mod">
          <ac:chgData name="MIRANDA Alejandro" userId="28ae6e67-f40b-475e-9709-c2be4535329c" providerId="ADAL" clId="{775F9F8E-CFFD-44F2-8061-1F75E8E0E1DB}" dt="2024-01-17T20:32:15.298" v="19" actId="1076"/>
          <ac:spMkLst>
            <pc:docMk/>
            <pc:sldMk cId="1285449588" sldId="256"/>
            <ac:spMk id="38" creationId="{F21A3477-E8CA-B20A-D2C6-5373D9192BE8}"/>
          </ac:spMkLst>
        </pc:spChg>
        <pc:spChg chg="del">
          <ac:chgData name="MIRANDA Alejandro" userId="28ae6e67-f40b-475e-9709-c2be4535329c" providerId="ADAL" clId="{775F9F8E-CFFD-44F2-8061-1F75E8E0E1DB}" dt="2024-01-17T20:33:12.454" v="30" actId="478"/>
          <ac:spMkLst>
            <pc:docMk/>
            <pc:sldMk cId="1285449588" sldId="256"/>
            <ac:spMk id="40" creationId="{79988E14-AFB5-6189-FFA7-4721FF8BB52A}"/>
          </ac:spMkLst>
        </pc:spChg>
        <pc:spChg chg="del">
          <ac:chgData name="MIRANDA Alejandro" userId="28ae6e67-f40b-475e-9709-c2be4535329c" providerId="ADAL" clId="{775F9F8E-CFFD-44F2-8061-1F75E8E0E1DB}" dt="2024-01-17T20:33:13.571" v="31" actId="478"/>
          <ac:spMkLst>
            <pc:docMk/>
            <pc:sldMk cId="1285449588" sldId="256"/>
            <ac:spMk id="43" creationId="{CAE647B4-2CE1-AD10-D5FA-8D3E720A2BC5}"/>
          </ac:spMkLst>
        </pc:spChg>
        <pc:spChg chg="mod">
          <ac:chgData name="MIRANDA Alejandro" userId="28ae6e67-f40b-475e-9709-c2be4535329c" providerId="ADAL" clId="{775F9F8E-CFFD-44F2-8061-1F75E8E0E1DB}" dt="2024-01-17T20:31:32.188" v="2" actId="20577"/>
          <ac:spMkLst>
            <pc:docMk/>
            <pc:sldMk cId="1285449588" sldId="256"/>
            <ac:spMk id="93" creationId="{1F736F4F-5184-4063-9C2B-8376EB5D1B6A}"/>
          </ac:spMkLst>
        </pc:spChg>
        <pc:spChg chg="del">
          <ac:chgData name="MIRANDA Alejandro" userId="28ae6e67-f40b-475e-9709-c2be4535329c" providerId="ADAL" clId="{775F9F8E-CFFD-44F2-8061-1F75E8E0E1DB}" dt="2024-01-17T20:33:25.528" v="34" actId="478"/>
          <ac:spMkLst>
            <pc:docMk/>
            <pc:sldMk cId="1285449588" sldId="256"/>
            <ac:spMk id="123" creationId="{CB361FA7-CAA6-994A-990D-7CE8E373F31E}"/>
          </ac:spMkLst>
        </pc:spChg>
        <pc:spChg chg="mod">
          <ac:chgData name="MIRANDA Alejandro" userId="28ae6e67-f40b-475e-9709-c2be4535329c" providerId="ADAL" clId="{775F9F8E-CFFD-44F2-8061-1F75E8E0E1DB}" dt="2024-01-17T21:11:57.976" v="44" actId="20577"/>
          <ac:spMkLst>
            <pc:docMk/>
            <pc:sldMk cId="1285449588" sldId="256"/>
            <ac:spMk id="308" creationId="{2AF3E62E-F67E-4B91-86CC-D1E7BC079FAF}"/>
          </ac:spMkLst>
        </pc:spChg>
        <pc:spChg chg="del">
          <ac:chgData name="MIRANDA Alejandro" userId="28ae6e67-f40b-475e-9709-c2be4535329c" providerId="ADAL" clId="{775F9F8E-CFFD-44F2-8061-1F75E8E0E1DB}" dt="2024-01-17T20:32:42.943" v="22" actId="478"/>
          <ac:spMkLst>
            <pc:docMk/>
            <pc:sldMk cId="1285449588" sldId="256"/>
            <ac:spMk id="361" creationId="{DDEE25FB-67EF-4981-B95D-A31EFB4BD23B}"/>
          </ac:spMkLst>
        </pc:spChg>
        <pc:spChg chg="mod">
          <ac:chgData name="MIRANDA Alejandro" userId="28ae6e67-f40b-475e-9709-c2be4535329c" providerId="ADAL" clId="{775F9F8E-CFFD-44F2-8061-1F75E8E0E1DB}" dt="2024-01-17T20:32:52.593" v="29" actId="20577"/>
          <ac:spMkLst>
            <pc:docMk/>
            <pc:sldMk cId="1285449588" sldId="256"/>
            <ac:spMk id="362" creationId="{1DE60760-C318-4E88-A600-76BE9E15B2A1}"/>
          </ac:spMkLst>
        </pc:spChg>
        <pc:spChg chg="mod">
          <ac:chgData name="MIRANDA Alejandro" userId="28ae6e67-f40b-475e-9709-c2be4535329c" providerId="ADAL" clId="{775F9F8E-CFFD-44F2-8061-1F75E8E0E1DB}" dt="2024-01-18T15:58:03.785" v="46" actId="20577"/>
          <ac:spMkLst>
            <pc:docMk/>
            <pc:sldMk cId="1285449588" sldId="256"/>
            <ac:spMk id="448" creationId="{ABB7B557-BAD2-482A-892E-181774F41209}"/>
          </ac:spMkLst>
        </pc:spChg>
        <pc:picChg chg="mod">
          <ac:chgData name="MIRANDA Alejandro" userId="28ae6e67-f40b-475e-9709-c2be4535329c" providerId="ADAL" clId="{775F9F8E-CFFD-44F2-8061-1F75E8E0E1DB}" dt="2024-01-17T20:32:32.804" v="21" actId="14100"/>
          <ac:picMkLst>
            <pc:docMk/>
            <pc:sldMk cId="1285449588" sldId="256"/>
            <ac:picMk id="12" creationId="{11886847-9FB8-4F87-9310-820DDBE9BA06}"/>
          </ac:picMkLst>
        </pc:picChg>
        <pc:picChg chg="del">
          <ac:chgData name="MIRANDA Alejandro" userId="28ae6e67-f40b-475e-9709-c2be4535329c" providerId="ADAL" clId="{775F9F8E-CFFD-44F2-8061-1F75E8E0E1DB}" dt="2024-01-17T20:33:24.476" v="33" actId="478"/>
          <ac:picMkLst>
            <pc:docMk/>
            <pc:sldMk cId="1285449588" sldId="256"/>
            <ac:picMk id="21" creationId="{04482C5B-8830-447C-8C0C-245884DC3954}"/>
          </ac:picMkLst>
        </pc:picChg>
        <pc:picChg chg="add mod">
          <ac:chgData name="MIRANDA Alejandro" userId="28ae6e67-f40b-475e-9709-c2be4535329c" providerId="ADAL" clId="{775F9F8E-CFFD-44F2-8061-1F75E8E0E1DB}" dt="2024-01-17T20:33:30.032" v="35"/>
          <ac:picMkLst>
            <pc:docMk/>
            <pc:sldMk cId="1285449588" sldId="256"/>
            <ac:picMk id="30" creationId="{0FB1CC6E-6CB2-7852-DB31-84BD1146BE24}"/>
          </ac:picMkLst>
        </pc:picChg>
        <pc:picChg chg="del">
          <ac:chgData name="MIRANDA Alejandro" userId="28ae6e67-f40b-475e-9709-c2be4535329c" providerId="ADAL" clId="{775F9F8E-CFFD-44F2-8061-1F75E8E0E1DB}" dt="2024-01-17T20:32:08.934" v="18" actId="478"/>
          <ac:picMkLst>
            <pc:docMk/>
            <pc:sldMk cId="1285449588" sldId="256"/>
            <ac:picMk id="95" creationId="{FFF186C5-BEB5-FF40-86A4-2D75B2282BD4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1T20:41:35.7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0 2305,'0'0'4466,"0"0"-3185,0 0-1025,0 0-144,0 0-80,0 0 16,0 0-48,-3 6 0,3-6 48,0 0-48,0 0 0,0 0-112,0 0-496,0 0-881,0 0-2785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1T20:41:36.8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5170,'0'0'737,"0"0"-401,0 0-272,0 0-64,0 0-160,0 0-368,0 0-497,0 0-63,0 0-929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3168" y="1643794"/>
            <a:ext cx="6609239" cy="3496839"/>
          </a:xfrm>
        </p:spPr>
        <p:txBody>
          <a:bodyPr anchor="b"/>
          <a:lstStyle>
            <a:lvl1pPr algn="ctr">
              <a:defRPr sz="5102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947" y="5275485"/>
            <a:ext cx="5831681" cy="2425002"/>
          </a:xfrm>
        </p:spPr>
        <p:txBody>
          <a:bodyPr/>
          <a:lstStyle>
            <a:lvl1pPr marL="0" indent="0" algn="ctr">
              <a:buNone/>
              <a:defRPr sz="2041"/>
            </a:lvl1pPr>
            <a:lvl2pPr marL="388757" indent="0" algn="ctr">
              <a:buNone/>
              <a:defRPr sz="1701"/>
            </a:lvl2pPr>
            <a:lvl3pPr marL="777514" indent="0" algn="ctr">
              <a:buNone/>
              <a:defRPr sz="1531"/>
            </a:lvl3pPr>
            <a:lvl4pPr marL="1166271" indent="0" algn="ctr">
              <a:buNone/>
              <a:defRPr sz="1360"/>
            </a:lvl4pPr>
            <a:lvl5pPr marL="1555029" indent="0" algn="ctr">
              <a:buNone/>
              <a:defRPr sz="1360"/>
            </a:lvl5pPr>
            <a:lvl6pPr marL="1943786" indent="0" algn="ctr">
              <a:buNone/>
              <a:defRPr sz="1360"/>
            </a:lvl6pPr>
            <a:lvl7pPr marL="2332543" indent="0" algn="ctr">
              <a:buNone/>
              <a:defRPr sz="1360"/>
            </a:lvl7pPr>
            <a:lvl8pPr marL="2721300" indent="0" algn="ctr">
              <a:buNone/>
              <a:defRPr sz="1360"/>
            </a:lvl8pPr>
            <a:lvl9pPr marL="3110057" indent="0" algn="ctr">
              <a:buNone/>
              <a:defRPr sz="136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3765E-73F2-402B-B4CB-1A56C74D8D79}" type="datetimeFigureOut">
              <a:rPr lang="es-MX" smtClean="0"/>
              <a:t>04/07/2024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DD9E-F261-4222-B9A5-B36E8CA8010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01029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3765E-73F2-402B-B4CB-1A56C74D8D79}" type="datetimeFigureOut">
              <a:rPr lang="es-MX" smtClean="0"/>
              <a:t>04/07/2024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DD9E-F261-4222-B9A5-B36E8CA8010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66824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4396" y="534756"/>
            <a:ext cx="1676608" cy="8511921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571" y="534756"/>
            <a:ext cx="4932630" cy="8511921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3765E-73F2-402B-B4CB-1A56C74D8D79}" type="datetimeFigureOut">
              <a:rPr lang="es-MX" smtClean="0"/>
              <a:t>04/07/2024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DD9E-F261-4222-B9A5-B36E8CA8010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38460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3765E-73F2-402B-B4CB-1A56C74D8D79}" type="datetimeFigureOut">
              <a:rPr lang="es-MX" smtClean="0"/>
              <a:t>04/07/2024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DD9E-F261-4222-B9A5-B36E8CA8010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47032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522" y="2504056"/>
            <a:ext cx="6706433" cy="4178071"/>
          </a:xfrm>
        </p:spPr>
        <p:txBody>
          <a:bodyPr anchor="b"/>
          <a:lstStyle>
            <a:lvl1pPr>
              <a:defRPr sz="5102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522" y="6721654"/>
            <a:ext cx="6706433" cy="2197149"/>
          </a:xfrm>
        </p:spPr>
        <p:txBody>
          <a:bodyPr/>
          <a:lstStyle>
            <a:lvl1pPr marL="0" indent="0">
              <a:buNone/>
              <a:defRPr sz="2041">
                <a:solidFill>
                  <a:schemeClr val="tx1"/>
                </a:solidFill>
              </a:defRPr>
            </a:lvl1pPr>
            <a:lvl2pPr marL="38875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2pPr>
            <a:lvl3pPr marL="777514" indent="0">
              <a:buNone/>
              <a:defRPr sz="1531">
                <a:solidFill>
                  <a:schemeClr val="tx1">
                    <a:tint val="75000"/>
                  </a:schemeClr>
                </a:solidFill>
              </a:defRPr>
            </a:lvl3pPr>
            <a:lvl4pPr marL="1166271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5029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786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2543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13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10057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3765E-73F2-402B-B4CB-1A56C74D8D79}" type="datetimeFigureOut">
              <a:rPr lang="es-MX" smtClean="0"/>
              <a:t>04/07/2024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DD9E-F261-4222-B9A5-B36E8CA8010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2090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571" y="2673780"/>
            <a:ext cx="3304619" cy="6372897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6385" y="2673780"/>
            <a:ext cx="3304619" cy="6372897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3765E-73F2-402B-B4CB-1A56C74D8D79}" type="datetimeFigureOut">
              <a:rPr lang="es-MX" smtClean="0"/>
              <a:t>04/07/2024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DD9E-F261-4222-B9A5-B36E8CA8010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99805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584" y="534758"/>
            <a:ext cx="6706433" cy="1941398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584" y="2462203"/>
            <a:ext cx="3289432" cy="1206688"/>
          </a:xfrm>
        </p:spPr>
        <p:txBody>
          <a:bodyPr anchor="b"/>
          <a:lstStyle>
            <a:lvl1pPr marL="0" indent="0">
              <a:buNone/>
              <a:defRPr sz="2041" b="1"/>
            </a:lvl1pPr>
            <a:lvl2pPr marL="388757" indent="0">
              <a:buNone/>
              <a:defRPr sz="1701" b="1"/>
            </a:lvl2pPr>
            <a:lvl3pPr marL="777514" indent="0">
              <a:buNone/>
              <a:defRPr sz="1531" b="1"/>
            </a:lvl3pPr>
            <a:lvl4pPr marL="1166271" indent="0">
              <a:buNone/>
              <a:defRPr sz="1360" b="1"/>
            </a:lvl4pPr>
            <a:lvl5pPr marL="1555029" indent="0">
              <a:buNone/>
              <a:defRPr sz="1360" b="1"/>
            </a:lvl5pPr>
            <a:lvl6pPr marL="1943786" indent="0">
              <a:buNone/>
              <a:defRPr sz="1360" b="1"/>
            </a:lvl6pPr>
            <a:lvl7pPr marL="2332543" indent="0">
              <a:buNone/>
              <a:defRPr sz="1360" b="1"/>
            </a:lvl7pPr>
            <a:lvl8pPr marL="2721300" indent="0">
              <a:buNone/>
              <a:defRPr sz="1360" b="1"/>
            </a:lvl8pPr>
            <a:lvl9pPr marL="3110057" indent="0">
              <a:buNone/>
              <a:defRPr sz="136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584" y="3668891"/>
            <a:ext cx="3289432" cy="5396386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6385" y="2462203"/>
            <a:ext cx="3305632" cy="1206688"/>
          </a:xfrm>
        </p:spPr>
        <p:txBody>
          <a:bodyPr anchor="b"/>
          <a:lstStyle>
            <a:lvl1pPr marL="0" indent="0">
              <a:buNone/>
              <a:defRPr sz="2041" b="1"/>
            </a:lvl1pPr>
            <a:lvl2pPr marL="388757" indent="0">
              <a:buNone/>
              <a:defRPr sz="1701" b="1"/>
            </a:lvl2pPr>
            <a:lvl3pPr marL="777514" indent="0">
              <a:buNone/>
              <a:defRPr sz="1531" b="1"/>
            </a:lvl3pPr>
            <a:lvl4pPr marL="1166271" indent="0">
              <a:buNone/>
              <a:defRPr sz="1360" b="1"/>
            </a:lvl4pPr>
            <a:lvl5pPr marL="1555029" indent="0">
              <a:buNone/>
              <a:defRPr sz="1360" b="1"/>
            </a:lvl5pPr>
            <a:lvl6pPr marL="1943786" indent="0">
              <a:buNone/>
              <a:defRPr sz="1360" b="1"/>
            </a:lvl6pPr>
            <a:lvl7pPr marL="2332543" indent="0">
              <a:buNone/>
              <a:defRPr sz="1360" b="1"/>
            </a:lvl7pPr>
            <a:lvl8pPr marL="2721300" indent="0">
              <a:buNone/>
              <a:defRPr sz="1360" b="1"/>
            </a:lvl8pPr>
            <a:lvl9pPr marL="3110057" indent="0">
              <a:buNone/>
              <a:defRPr sz="136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6385" y="3668891"/>
            <a:ext cx="3305632" cy="5396386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3765E-73F2-402B-B4CB-1A56C74D8D79}" type="datetimeFigureOut">
              <a:rPr lang="es-MX" smtClean="0"/>
              <a:t>04/07/2024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DD9E-F261-4222-B9A5-B36E8CA8010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39867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3765E-73F2-402B-B4CB-1A56C74D8D79}" type="datetimeFigureOut">
              <a:rPr lang="es-MX" smtClean="0"/>
              <a:t>04/07/2024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DD9E-F261-4222-B9A5-B36E8CA8010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51140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3765E-73F2-402B-B4CB-1A56C74D8D79}" type="datetimeFigureOut">
              <a:rPr lang="es-MX" smtClean="0"/>
              <a:t>04/07/2024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DD9E-F261-4222-B9A5-B36E8CA8010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98511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584" y="669608"/>
            <a:ext cx="2507825" cy="2343626"/>
          </a:xfrm>
        </p:spPr>
        <p:txBody>
          <a:bodyPr anchor="b"/>
          <a:lstStyle>
            <a:lvl1pPr>
              <a:defRPr sz="2721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5632" y="1446169"/>
            <a:ext cx="3936385" cy="7137830"/>
          </a:xfrm>
        </p:spPr>
        <p:txBody>
          <a:bodyPr/>
          <a:lstStyle>
            <a:lvl1pPr>
              <a:defRPr sz="2721"/>
            </a:lvl1pPr>
            <a:lvl2pPr>
              <a:defRPr sz="2381"/>
            </a:lvl2pPr>
            <a:lvl3pPr>
              <a:defRPr sz="2041"/>
            </a:lvl3pPr>
            <a:lvl4pPr>
              <a:defRPr sz="1701"/>
            </a:lvl4pPr>
            <a:lvl5pPr>
              <a:defRPr sz="1701"/>
            </a:lvl5pPr>
            <a:lvl6pPr>
              <a:defRPr sz="1701"/>
            </a:lvl6pPr>
            <a:lvl7pPr>
              <a:defRPr sz="1701"/>
            </a:lvl7pPr>
            <a:lvl8pPr>
              <a:defRPr sz="1701"/>
            </a:lvl8pPr>
            <a:lvl9pPr>
              <a:defRPr sz="170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584" y="3013234"/>
            <a:ext cx="2507825" cy="5582389"/>
          </a:xfrm>
        </p:spPr>
        <p:txBody>
          <a:bodyPr/>
          <a:lstStyle>
            <a:lvl1pPr marL="0" indent="0">
              <a:buNone/>
              <a:defRPr sz="1360"/>
            </a:lvl1pPr>
            <a:lvl2pPr marL="388757" indent="0">
              <a:buNone/>
              <a:defRPr sz="1190"/>
            </a:lvl2pPr>
            <a:lvl3pPr marL="777514" indent="0">
              <a:buNone/>
              <a:defRPr sz="1020"/>
            </a:lvl3pPr>
            <a:lvl4pPr marL="1166271" indent="0">
              <a:buNone/>
              <a:defRPr sz="850"/>
            </a:lvl4pPr>
            <a:lvl5pPr marL="1555029" indent="0">
              <a:buNone/>
              <a:defRPr sz="850"/>
            </a:lvl5pPr>
            <a:lvl6pPr marL="1943786" indent="0">
              <a:buNone/>
              <a:defRPr sz="850"/>
            </a:lvl6pPr>
            <a:lvl7pPr marL="2332543" indent="0">
              <a:buNone/>
              <a:defRPr sz="850"/>
            </a:lvl7pPr>
            <a:lvl8pPr marL="2721300" indent="0">
              <a:buNone/>
              <a:defRPr sz="850"/>
            </a:lvl8pPr>
            <a:lvl9pPr marL="3110057" indent="0">
              <a:buNone/>
              <a:defRPr sz="85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3765E-73F2-402B-B4CB-1A56C74D8D79}" type="datetimeFigureOut">
              <a:rPr lang="es-MX" smtClean="0"/>
              <a:t>04/07/2024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DD9E-F261-4222-B9A5-B36E8CA8010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60592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584" y="669608"/>
            <a:ext cx="2507825" cy="2343626"/>
          </a:xfrm>
        </p:spPr>
        <p:txBody>
          <a:bodyPr anchor="b"/>
          <a:lstStyle>
            <a:lvl1pPr>
              <a:defRPr sz="2721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5632" y="1446169"/>
            <a:ext cx="3936385" cy="7137830"/>
          </a:xfrm>
        </p:spPr>
        <p:txBody>
          <a:bodyPr anchor="t"/>
          <a:lstStyle>
            <a:lvl1pPr marL="0" indent="0">
              <a:buNone/>
              <a:defRPr sz="2721"/>
            </a:lvl1pPr>
            <a:lvl2pPr marL="388757" indent="0">
              <a:buNone/>
              <a:defRPr sz="2381"/>
            </a:lvl2pPr>
            <a:lvl3pPr marL="777514" indent="0">
              <a:buNone/>
              <a:defRPr sz="2041"/>
            </a:lvl3pPr>
            <a:lvl4pPr marL="1166271" indent="0">
              <a:buNone/>
              <a:defRPr sz="1701"/>
            </a:lvl4pPr>
            <a:lvl5pPr marL="1555029" indent="0">
              <a:buNone/>
              <a:defRPr sz="1701"/>
            </a:lvl5pPr>
            <a:lvl6pPr marL="1943786" indent="0">
              <a:buNone/>
              <a:defRPr sz="1701"/>
            </a:lvl6pPr>
            <a:lvl7pPr marL="2332543" indent="0">
              <a:buNone/>
              <a:defRPr sz="1701"/>
            </a:lvl7pPr>
            <a:lvl8pPr marL="2721300" indent="0">
              <a:buNone/>
              <a:defRPr sz="1701"/>
            </a:lvl8pPr>
            <a:lvl9pPr marL="3110057" indent="0">
              <a:buNone/>
              <a:defRPr sz="1701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584" y="3013234"/>
            <a:ext cx="2507825" cy="5582389"/>
          </a:xfrm>
        </p:spPr>
        <p:txBody>
          <a:bodyPr/>
          <a:lstStyle>
            <a:lvl1pPr marL="0" indent="0">
              <a:buNone/>
              <a:defRPr sz="1360"/>
            </a:lvl1pPr>
            <a:lvl2pPr marL="388757" indent="0">
              <a:buNone/>
              <a:defRPr sz="1190"/>
            </a:lvl2pPr>
            <a:lvl3pPr marL="777514" indent="0">
              <a:buNone/>
              <a:defRPr sz="1020"/>
            </a:lvl3pPr>
            <a:lvl4pPr marL="1166271" indent="0">
              <a:buNone/>
              <a:defRPr sz="850"/>
            </a:lvl4pPr>
            <a:lvl5pPr marL="1555029" indent="0">
              <a:buNone/>
              <a:defRPr sz="850"/>
            </a:lvl5pPr>
            <a:lvl6pPr marL="1943786" indent="0">
              <a:buNone/>
              <a:defRPr sz="850"/>
            </a:lvl6pPr>
            <a:lvl7pPr marL="2332543" indent="0">
              <a:buNone/>
              <a:defRPr sz="850"/>
            </a:lvl7pPr>
            <a:lvl8pPr marL="2721300" indent="0">
              <a:buNone/>
              <a:defRPr sz="850"/>
            </a:lvl8pPr>
            <a:lvl9pPr marL="3110057" indent="0">
              <a:buNone/>
              <a:defRPr sz="85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3765E-73F2-402B-B4CB-1A56C74D8D79}" type="datetimeFigureOut">
              <a:rPr lang="es-MX" smtClean="0"/>
              <a:t>04/07/2024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DD9E-F261-4222-B9A5-B36E8CA8010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02591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571" y="534758"/>
            <a:ext cx="6706433" cy="19413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571" y="2673780"/>
            <a:ext cx="6706433" cy="63728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571" y="9309407"/>
            <a:ext cx="1749504" cy="5347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3765E-73F2-402B-B4CB-1A56C74D8D79}" type="datetimeFigureOut">
              <a:rPr lang="es-MX" smtClean="0"/>
              <a:t>04/07/2024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5659" y="9309407"/>
            <a:ext cx="2624257" cy="5347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91500" y="9309407"/>
            <a:ext cx="1749504" cy="5347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EDD9E-F261-4222-B9A5-B36E8CA8010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40641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777514" rtl="0" eaLnBrk="1" latinLnBrk="0" hangingPunct="1">
        <a:lnSpc>
          <a:spcPct val="90000"/>
        </a:lnSpc>
        <a:spcBef>
          <a:spcPct val="0"/>
        </a:spcBef>
        <a:buNone/>
        <a:defRPr sz="374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79" indent="-194379" algn="l" defTabSz="777514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1" kern="1200">
          <a:solidFill>
            <a:schemeClr val="tx1"/>
          </a:solidFill>
          <a:latin typeface="+mn-lt"/>
          <a:ea typeface="+mn-ea"/>
          <a:cs typeface="+mn-cs"/>
        </a:defRPr>
      </a:lvl1pPr>
      <a:lvl2pPr marL="583136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1" kern="1200">
          <a:solidFill>
            <a:schemeClr val="tx1"/>
          </a:solidFill>
          <a:latin typeface="+mn-lt"/>
          <a:ea typeface="+mn-ea"/>
          <a:cs typeface="+mn-cs"/>
        </a:defRPr>
      </a:lvl2pPr>
      <a:lvl3pPr marL="971893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360650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1" kern="1200">
          <a:solidFill>
            <a:schemeClr val="tx1"/>
          </a:solidFill>
          <a:latin typeface="+mn-lt"/>
          <a:ea typeface="+mn-ea"/>
          <a:cs typeface="+mn-cs"/>
        </a:defRPr>
      </a:lvl4pPr>
      <a:lvl5pPr marL="1749407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1" kern="1200">
          <a:solidFill>
            <a:schemeClr val="tx1"/>
          </a:solidFill>
          <a:latin typeface="+mn-lt"/>
          <a:ea typeface="+mn-ea"/>
          <a:cs typeface="+mn-cs"/>
        </a:defRPr>
      </a:lvl5pPr>
      <a:lvl6pPr marL="2138164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1" kern="1200">
          <a:solidFill>
            <a:schemeClr val="tx1"/>
          </a:solidFill>
          <a:latin typeface="+mn-lt"/>
          <a:ea typeface="+mn-ea"/>
          <a:cs typeface="+mn-cs"/>
        </a:defRPr>
      </a:lvl6pPr>
      <a:lvl7pPr marL="2526922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1" kern="1200">
          <a:solidFill>
            <a:schemeClr val="tx1"/>
          </a:solidFill>
          <a:latin typeface="+mn-lt"/>
          <a:ea typeface="+mn-ea"/>
          <a:cs typeface="+mn-cs"/>
        </a:defRPr>
      </a:lvl7pPr>
      <a:lvl8pPr marL="2915679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1" kern="1200">
          <a:solidFill>
            <a:schemeClr val="tx1"/>
          </a:solidFill>
          <a:latin typeface="+mn-lt"/>
          <a:ea typeface="+mn-ea"/>
          <a:cs typeface="+mn-cs"/>
        </a:defRPr>
      </a:lvl8pPr>
      <a:lvl9pPr marL="3304436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514" rtl="0" eaLnBrk="1" latinLnBrk="0" hangingPunct="1">
        <a:defRPr sz="1531" kern="1200">
          <a:solidFill>
            <a:schemeClr val="tx1"/>
          </a:solidFill>
          <a:latin typeface="+mn-lt"/>
          <a:ea typeface="+mn-ea"/>
          <a:cs typeface="+mn-cs"/>
        </a:defRPr>
      </a:lvl1pPr>
      <a:lvl2pPr marL="388757" algn="l" defTabSz="777514" rtl="0" eaLnBrk="1" latinLnBrk="0" hangingPunct="1">
        <a:defRPr sz="1531" kern="1200">
          <a:solidFill>
            <a:schemeClr val="tx1"/>
          </a:solidFill>
          <a:latin typeface="+mn-lt"/>
          <a:ea typeface="+mn-ea"/>
          <a:cs typeface="+mn-cs"/>
        </a:defRPr>
      </a:lvl2pPr>
      <a:lvl3pPr marL="777514" algn="l" defTabSz="777514" rtl="0" eaLnBrk="1" latinLnBrk="0" hangingPunct="1">
        <a:defRPr sz="1531" kern="1200">
          <a:solidFill>
            <a:schemeClr val="tx1"/>
          </a:solidFill>
          <a:latin typeface="+mn-lt"/>
          <a:ea typeface="+mn-ea"/>
          <a:cs typeface="+mn-cs"/>
        </a:defRPr>
      </a:lvl3pPr>
      <a:lvl4pPr marL="1166271" algn="l" defTabSz="777514" rtl="0" eaLnBrk="1" latinLnBrk="0" hangingPunct="1">
        <a:defRPr sz="1531" kern="1200">
          <a:solidFill>
            <a:schemeClr val="tx1"/>
          </a:solidFill>
          <a:latin typeface="+mn-lt"/>
          <a:ea typeface="+mn-ea"/>
          <a:cs typeface="+mn-cs"/>
        </a:defRPr>
      </a:lvl4pPr>
      <a:lvl5pPr marL="1555029" algn="l" defTabSz="777514" rtl="0" eaLnBrk="1" latinLnBrk="0" hangingPunct="1">
        <a:defRPr sz="1531" kern="1200">
          <a:solidFill>
            <a:schemeClr val="tx1"/>
          </a:solidFill>
          <a:latin typeface="+mn-lt"/>
          <a:ea typeface="+mn-ea"/>
          <a:cs typeface="+mn-cs"/>
        </a:defRPr>
      </a:lvl5pPr>
      <a:lvl6pPr marL="1943786" algn="l" defTabSz="777514" rtl="0" eaLnBrk="1" latinLnBrk="0" hangingPunct="1">
        <a:defRPr sz="1531" kern="1200">
          <a:solidFill>
            <a:schemeClr val="tx1"/>
          </a:solidFill>
          <a:latin typeface="+mn-lt"/>
          <a:ea typeface="+mn-ea"/>
          <a:cs typeface="+mn-cs"/>
        </a:defRPr>
      </a:lvl6pPr>
      <a:lvl7pPr marL="2332543" algn="l" defTabSz="777514" rtl="0" eaLnBrk="1" latinLnBrk="0" hangingPunct="1">
        <a:defRPr sz="1531" kern="1200">
          <a:solidFill>
            <a:schemeClr val="tx1"/>
          </a:solidFill>
          <a:latin typeface="+mn-lt"/>
          <a:ea typeface="+mn-ea"/>
          <a:cs typeface="+mn-cs"/>
        </a:defRPr>
      </a:lvl7pPr>
      <a:lvl8pPr marL="2721300" algn="l" defTabSz="777514" rtl="0" eaLnBrk="1" latinLnBrk="0" hangingPunct="1">
        <a:defRPr sz="1531" kern="1200">
          <a:solidFill>
            <a:schemeClr val="tx1"/>
          </a:solidFill>
          <a:latin typeface="+mn-lt"/>
          <a:ea typeface="+mn-ea"/>
          <a:cs typeface="+mn-cs"/>
        </a:defRPr>
      </a:lvl8pPr>
      <a:lvl9pPr marL="3110057" algn="l" defTabSz="777514" rtl="0" eaLnBrk="1" latinLnBrk="0" hangingPunct="1">
        <a:defRPr sz="15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9.png"/><Relationship Id="rId18" Type="http://schemas.openxmlformats.org/officeDocument/2006/relationships/image" Target="../media/image8.png"/><Relationship Id="rId3" Type="http://schemas.openxmlformats.org/officeDocument/2006/relationships/image" Target="../media/image2.png"/><Relationship Id="rId21" Type="http://schemas.openxmlformats.org/officeDocument/2006/relationships/image" Target="../media/image13.png"/><Relationship Id="rId7" Type="http://schemas.openxmlformats.org/officeDocument/2006/relationships/image" Target="../media/image4.png"/><Relationship Id="rId17" Type="http://schemas.openxmlformats.org/officeDocument/2006/relationships/image" Target="../media/image7.png"/><Relationship Id="rId25" Type="http://schemas.openxmlformats.org/officeDocument/2006/relationships/image" Target="../media/image17.png"/><Relationship Id="rId2" Type="http://schemas.openxmlformats.org/officeDocument/2006/relationships/image" Target="../media/image1.png"/><Relationship Id="rId16" Type="http://schemas.openxmlformats.org/officeDocument/2006/relationships/image" Target="../media/image6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Tork.gf@essity.com" TargetMode="External"/><Relationship Id="rId24" Type="http://schemas.openxmlformats.org/officeDocument/2006/relationships/image" Target="../media/image16.png"/><Relationship Id="rId5" Type="http://schemas.openxmlformats.org/officeDocument/2006/relationships/hyperlink" Target="http://www.tienda.tork.mx/" TargetMode="External"/><Relationship Id="rId15" Type="http://schemas.openxmlformats.org/officeDocument/2006/relationships/image" Target="../media/image10.png"/><Relationship Id="rId23" Type="http://schemas.openxmlformats.org/officeDocument/2006/relationships/image" Target="../media/image15.png"/><Relationship Id="rId19" Type="http://schemas.openxmlformats.org/officeDocument/2006/relationships/image" Target="../media/image11.png"/><Relationship Id="rId4" Type="http://schemas.openxmlformats.org/officeDocument/2006/relationships/image" Target="../media/image3.svg"/><Relationship Id="rId9" Type="http://schemas.openxmlformats.org/officeDocument/2006/relationships/customXml" Target="../ink/ink1.xml"/><Relationship Id="rId14" Type="http://schemas.openxmlformats.org/officeDocument/2006/relationships/customXml" Target="../ink/ink2.xml"/><Relationship Id="rId2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Imagen 448" descr="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ED1E1034-528D-0399-6D95-5E26EB8BE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739" y="2068524"/>
            <a:ext cx="1927382" cy="2007605"/>
          </a:xfrm>
          <a:prstGeom prst="rect">
            <a:avLst/>
          </a:prstGeom>
        </p:spPr>
      </p:pic>
      <p:sp>
        <p:nvSpPr>
          <p:cNvPr id="197" name="Redondear rectángulo de una esquina 196">
            <a:extLst>
              <a:ext uri="{FF2B5EF4-FFF2-40B4-BE49-F238E27FC236}">
                <a16:creationId xmlns:a16="http://schemas.microsoft.com/office/drawing/2014/main" id="{5F6DAA10-332A-054B-9055-897D51F78D3A}"/>
              </a:ext>
            </a:extLst>
          </p:cNvPr>
          <p:cNvSpPr/>
          <p:nvPr/>
        </p:nvSpPr>
        <p:spPr>
          <a:xfrm>
            <a:off x="4236854" y="1495184"/>
            <a:ext cx="1187508" cy="287730"/>
          </a:xfrm>
          <a:prstGeom prst="round1Rect">
            <a:avLst>
              <a:gd name="adj" fmla="val 34848"/>
            </a:avLst>
          </a:prstGeom>
          <a:solidFill>
            <a:srgbClr val="049F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200"/>
          </a:p>
        </p:txBody>
      </p:sp>
      <p:sp>
        <p:nvSpPr>
          <p:cNvPr id="83" name="Redondear rectángulo de una esquina 82">
            <a:extLst>
              <a:ext uri="{FF2B5EF4-FFF2-40B4-BE49-F238E27FC236}">
                <a16:creationId xmlns:a16="http://schemas.microsoft.com/office/drawing/2014/main" id="{7ECE5048-9776-354E-8D38-74ED691FF9D7}"/>
              </a:ext>
            </a:extLst>
          </p:cNvPr>
          <p:cNvSpPr/>
          <p:nvPr/>
        </p:nvSpPr>
        <p:spPr>
          <a:xfrm>
            <a:off x="388754" y="1494402"/>
            <a:ext cx="1187508" cy="287730"/>
          </a:xfrm>
          <a:prstGeom prst="round1Rect">
            <a:avLst>
              <a:gd name="adj" fmla="val 34848"/>
            </a:avLst>
          </a:prstGeom>
          <a:solidFill>
            <a:srgbClr val="049F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200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C2255939-68D0-4B4B-856E-DA5A72C7B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7702" y="-42773"/>
            <a:ext cx="3236984" cy="1337428"/>
          </a:xfrm>
          <a:prstGeom prst="rect">
            <a:avLst/>
          </a:prstGeom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F4BAFB26-7D66-4616-972A-2149D6645362}"/>
              </a:ext>
            </a:extLst>
          </p:cNvPr>
          <p:cNvCxnSpPr>
            <a:cxnSpLocks/>
          </p:cNvCxnSpPr>
          <p:nvPr/>
        </p:nvCxnSpPr>
        <p:spPr>
          <a:xfrm flipV="1">
            <a:off x="387796" y="1777708"/>
            <a:ext cx="2873710" cy="4423"/>
          </a:xfrm>
          <a:prstGeom prst="line">
            <a:avLst/>
          </a:prstGeom>
          <a:ln>
            <a:solidFill>
              <a:srgbClr val="049FE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9376FE9-BDE3-44A8-976E-9518267E71B2}"/>
              </a:ext>
            </a:extLst>
          </p:cNvPr>
          <p:cNvSpPr txBox="1"/>
          <p:nvPr/>
        </p:nvSpPr>
        <p:spPr>
          <a:xfrm>
            <a:off x="407075" y="1492153"/>
            <a:ext cx="1162216" cy="2951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MX" sz="1318" b="1" dirty="0">
                <a:solidFill>
                  <a:schemeClr val="bg1"/>
                </a:solidFill>
                <a:latin typeface="HelveticaNeueLT Std" panose="020B0604020202020204" pitchFamily="34" charset="0"/>
              </a:rPr>
              <a:t>Repuesto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8C60AF76-6A0E-4988-9438-5A6A920641E0}"/>
              </a:ext>
            </a:extLst>
          </p:cNvPr>
          <p:cNvCxnSpPr>
            <a:cxnSpLocks/>
          </p:cNvCxnSpPr>
          <p:nvPr/>
        </p:nvCxnSpPr>
        <p:spPr>
          <a:xfrm>
            <a:off x="4235896" y="1781754"/>
            <a:ext cx="2875883" cy="0"/>
          </a:xfrm>
          <a:prstGeom prst="line">
            <a:avLst/>
          </a:prstGeom>
          <a:ln>
            <a:solidFill>
              <a:srgbClr val="049FE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0CD6980-3040-417E-BED9-4FD3E3509AC3}"/>
              </a:ext>
            </a:extLst>
          </p:cNvPr>
          <p:cNvSpPr txBox="1"/>
          <p:nvPr/>
        </p:nvSpPr>
        <p:spPr>
          <a:xfrm>
            <a:off x="4261107" y="1489754"/>
            <a:ext cx="976141" cy="2951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MX" sz="1318" b="1" dirty="0">
                <a:solidFill>
                  <a:schemeClr val="bg1"/>
                </a:solidFill>
                <a:latin typeface="HelveticaNeueLT Std" panose="020B0604020202020204" pitchFamily="34" charset="0"/>
              </a:rPr>
              <a:t>Empaque</a:t>
            </a:r>
          </a:p>
        </p:txBody>
      </p:sp>
      <p:sp>
        <p:nvSpPr>
          <p:cNvPr id="280" name="CuadroTexto 279">
            <a:extLst>
              <a:ext uri="{FF2B5EF4-FFF2-40B4-BE49-F238E27FC236}">
                <a16:creationId xmlns:a16="http://schemas.microsoft.com/office/drawing/2014/main" id="{DC670DF0-8434-4B53-988E-37C16CB9DB91}"/>
              </a:ext>
            </a:extLst>
          </p:cNvPr>
          <p:cNvSpPr txBox="1"/>
          <p:nvPr/>
        </p:nvSpPr>
        <p:spPr>
          <a:xfrm>
            <a:off x="354454" y="1852267"/>
            <a:ext cx="1927382" cy="26129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MX" sz="1098" b="1" dirty="0">
                <a:solidFill>
                  <a:srgbClr val="00205B"/>
                </a:solidFill>
                <a:latin typeface="HelveticaNeueLT Std" panose="020B0604020202020204" pitchFamily="34" charset="0"/>
              </a:rPr>
              <a:t>EAN: 7702026151607  </a:t>
            </a:r>
          </a:p>
        </p:txBody>
      </p:sp>
      <p:sp>
        <p:nvSpPr>
          <p:cNvPr id="308" name="CuadroTexto 307">
            <a:extLst>
              <a:ext uri="{FF2B5EF4-FFF2-40B4-BE49-F238E27FC236}">
                <a16:creationId xmlns:a16="http://schemas.microsoft.com/office/drawing/2014/main" id="{2AF3E62E-F67E-4B91-86CC-D1E7BC079FAF}"/>
              </a:ext>
            </a:extLst>
          </p:cNvPr>
          <p:cNvSpPr txBox="1"/>
          <p:nvPr/>
        </p:nvSpPr>
        <p:spPr>
          <a:xfrm>
            <a:off x="5269308" y="6484942"/>
            <a:ext cx="1710924" cy="43024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MX" sz="1098" dirty="0">
                <a:solidFill>
                  <a:srgbClr val="00205B"/>
                </a:solidFill>
                <a:latin typeface="HelveticaNeueLT Std" panose="020B0604020202020204" pitchFamily="34" charset="0"/>
              </a:rPr>
              <a:t>Descubre todo nuestro</a:t>
            </a:r>
          </a:p>
          <a:p>
            <a:r>
              <a:rPr lang="es-MX" sz="1098" dirty="0">
                <a:solidFill>
                  <a:srgbClr val="00205B"/>
                </a:solidFill>
                <a:latin typeface="HelveticaNeueLT Std" panose="020B0604020202020204" pitchFamily="34" charset="0"/>
              </a:rPr>
              <a:t>Catálogo de Productos</a:t>
            </a:r>
          </a:p>
        </p:txBody>
      </p:sp>
      <p:sp>
        <p:nvSpPr>
          <p:cNvPr id="309" name="CuadroTexto 308">
            <a:extLst>
              <a:ext uri="{FF2B5EF4-FFF2-40B4-BE49-F238E27FC236}">
                <a16:creationId xmlns:a16="http://schemas.microsoft.com/office/drawing/2014/main" id="{3570AF39-0E0E-48E3-8CEC-AF959749ED3A}"/>
              </a:ext>
            </a:extLst>
          </p:cNvPr>
          <p:cNvSpPr txBox="1"/>
          <p:nvPr/>
        </p:nvSpPr>
        <p:spPr>
          <a:xfrm>
            <a:off x="5267108" y="6816340"/>
            <a:ext cx="1555385" cy="2951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MX" sz="1318" b="1" dirty="0">
                <a:solidFill>
                  <a:srgbClr val="00205B"/>
                </a:solidFill>
                <a:latin typeface="HelveticaNeueLT Std" panose="020B0604020202020204" pitchFamily="34" charset="0"/>
              </a:rPr>
              <a:t>¡Escanea ahora</a:t>
            </a:r>
            <a:r>
              <a:rPr lang="es-MX" sz="1318" dirty="0">
                <a:solidFill>
                  <a:srgbClr val="00205B"/>
                </a:solidFill>
                <a:latin typeface="HelveticaNeueLT Std" panose="020B0604020202020204" pitchFamily="34" charset="0"/>
              </a:rPr>
              <a:t>!</a:t>
            </a:r>
          </a:p>
        </p:txBody>
      </p:sp>
      <p:sp>
        <p:nvSpPr>
          <p:cNvPr id="316" name="CuadroTexto 315">
            <a:extLst>
              <a:ext uri="{FF2B5EF4-FFF2-40B4-BE49-F238E27FC236}">
                <a16:creationId xmlns:a16="http://schemas.microsoft.com/office/drawing/2014/main" id="{31DBA059-8924-4FCD-BFF6-DB0F640986B3}"/>
              </a:ext>
            </a:extLst>
          </p:cNvPr>
          <p:cNvSpPr txBox="1"/>
          <p:nvPr/>
        </p:nvSpPr>
        <p:spPr>
          <a:xfrm>
            <a:off x="882005" y="9625338"/>
            <a:ext cx="6903337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MX" sz="800" b="1" u="sng" dirty="0">
                <a:solidFill>
                  <a:srgbClr val="00205B"/>
                </a:solidFill>
                <a:latin typeface="HelveticaNeueLT Std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wwww.</a:t>
            </a:r>
            <a:r>
              <a:rPr lang="es-MX" sz="800" b="1" u="sng" dirty="0">
                <a:solidFill>
                  <a:srgbClr val="00205B"/>
                </a:solidFill>
                <a:latin typeface="HelveticaNeueLT Std" panose="020B0604020202020204" pitchFamily="34" charset="0"/>
              </a:rPr>
              <a:t>tork.com.co </a:t>
            </a:r>
            <a:r>
              <a:rPr lang="es-MX" sz="800" b="1" dirty="0">
                <a:solidFill>
                  <a:srgbClr val="00205B"/>
                </a:solidFill>
                <a:latin typeface="HelveticaNeueLT Std" panose="020B0604020202020204" pitchFamily="34" charset="0"/>
              </a:rPr>
              <a:t>/ </a:t>
            </a:r>
            <a:r>
              <a:rPr lang="es-MX" sz="800" b="1" u="sng" dirty="0">
                <a:solidFill>
                  <a:srgbClr val="00205B"/>
                </a:solidFill>
                <a:latin typeface="HelveticaNeueLT Std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Tork.gf@essity.com</a:t>
            </a:r>
            <a:r>
              <a:rPr lang="es-MX" sz="800" b="1" dirty="0">
                <a:solidFill>
                  <a:srgbClr val="00205B"/>
                </a:solidFill>
                <a:latin typeface="HelveticaNeueLT Std" panose="020B0604020202020204" pitchFamily="34" charset="0"/>
              </a:rPr>
              <a:t> / Línea </a:t>
            </a:r>
            <a:r>
              <a:rPr lang="es-MX" sz="800" b="1" dirty="0" err="1">
                <a:solidFill>
                  <a:srgbClr val="00205B"/>
                </a:solidFill>
                <a:latin typeface="HelveticaNeueLT Std" panose="020B0604020202020204" pitchFamily="34" charset="0"/>
              </a:rPr>
              <a:t>Tork</a:t>
            </a:r>
            <a:r>
              <a:rPr lang="es-MX" sz="800" b="1" dirty="0">
                <a:solidFill>
                  <a:srgbClr val="00205B"/>
                </a:solidFill>
                <a:latin typeface="HelveticaNeueLT Std" panose="020B0604020202020204" pitchFamily="34" charset="0"/>
              </a:rPr>
              <a:t> Colombia: </a:t>
            </a:r>
            <a:r>
              <a:rPr lang="es-MX" sz="800" dirty="0">
                <a:solidFill>
                  <a:srgbClr val="00205B"/>
                </a:solidFill>
                <a:latin typeface="HelveticaNeueLT Std" panose="020B0604020202020204" pitchFamily="34" charset="0"/>
              </a:rPr>
              <a:t>01 8000 515151 </a:t>
            </a:r>
            <a:r>
              <a:rPr lang="es-MX" sz="800" b="1" dirty="0">
                <a:solidFill>
                  <a:srgbClr val="00205B"/>
                </a:solidFill>
                <a:latin typeface="HelveticaNeueLT Std" panose="020B0604020202020204" pitchFamily="34" charset="0"/>
              </a:rPr>
              <a:t>/ Línea </a:t>
            </a:r>
            <a:r>
              <a:rPr lang="es-MX" sz="800" b="1" dirty="0" err="1">
                <a:solidFill>
                  <a:srgbClr val="00205B"/>
                </a:solidFill>
                <a:latin typeface="HelveticaNeueLT Std" panose="020B0604020202020204" pitchFamily="34" charset="0"/>
              </a:rPr>
              <a:t>Tork</a:t>
            </a:r>
            <a:r>
              <a:rPr lang="es-MX" sz="800" b="1" dirty="0">
                <a:solidFill>
                  <a:srgbClr val="00205B"/>
                </a:solidFill>
                <a:latin typeface="HelveticaNeueLT Std" panose="020B0604020202020204" pitchFamily="34" charset="0"/>
              </a:rPr>
              <a:t> Ecuador: </a:t>
            </a:r>
            <a:r>
              <a:rPr lang="es-MX" sz="800" dirty="0">
                <a:solidFill>
                  <a:srgbClr val="00205B"/>
                </a:solidFill>
                <a:latin typeface="HelveticaNeueLT Std" panose="020B0604020202020204" pitchFamily="34" charset="0"/>
              </a:rPr>
              <a:t>1</a:t>
            </a:r>
            <a:r>
              <a:rPr lang="es-MX" sz="800" b="1" dirty="0">
                <a:solidFill>
                  <a:srgbClr val="00205B"/>
                </a:solidFill>
                <a:latin typeface="HelveticaNeueLT Std" panose="020B0604020202020204" pitchFamily="34" charset="0"/>
              </a:rPr>
              <a:t> </a:t>
            </a:r>
            <a:r>
              <a:rPr lang="es-MX" sz="800" dirty="0">
                <a:solidFill>
                  <a:srgbClr val="00205B"/>
                </a:solidFill>
                <a:latin typeface="HelveticaNeueLT Std" panose="020B0604020202020204" pitchFamily="34" charset="0"/>
              </a:rPr>
              <a:t>800 100200</a:t>
            </a:r>
          </a:p>
        </p:txBody>
      </p:sp>
      <p:sp>
        <p:nvSpPr>
          <p:cNvPr id="265" name="CuadroTexto 264">
            <a:extLst>
              <a:ext uri="{FF2B5EF4-FFF2-40B4-BE49-F238E27FC236}">
                <a16:creationId xmlns:a16="http://schemas.microsoft.com/office/drawing/2014/main" id="{94BA239E-411F-4293-A7B6-E621BC8B1357}"/>
              </a:ext>
            </a:extLst>
          </p:cNvPr>
          <p:cNvSpPr txBox="1"/>
          <p:nvPr/>
        </p:nvSpPr>
        <p:spPr>
          <a:xfrm>
            <a:off x="4102681" y="1904674"/>
            <a:ext cx="2531396" cy="26129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1098" b="1">
                <a:solidFill>
                  <a:srgbClr val="00205B"/>
                </a:solidFill>
                <a:latin typeface="HelveticaNeueLT Std" panose="020B0604020202020204" pitchFamily="34" charset="0"/>
              </a:defRPr>
            </a:lvl1pPr>
          </a:lstStyle>
          <a:p>
            <a:r>
              <a:rPr lang="es-MX" dirty="0"/>
              <a:t>ITF: 17702026151604 </a:t>
            </a:r>
          </a:p>
        </p:txBody>
      </p:sp>
      <p:cxnSp>
        <p:nvCxnSpPr>
          <p:cNvPr id="204" name="Conector recto 203">
            <a:extLst>
              <a:ext uri="{FF2B5EF4-FFF2-40B4-BE49-F238E27FC236}">
                <a16:creationId xmlns:a16="http://schemas.microsoft.com/office/drawing/2014/main" id="{606A8E0A-2980-C442-BFD9-90753EFFF0FD}"/>
              </a:ext>
            </a:extLst>
          </p:cNvPr>
          <p:cNvCxnSpPr>
            <a:cxnSpLocks/>
          </p:cNvCxnSpPr>
          <p:nvPr/>
        </p:nvCxnSpPr>
        <p:spPr>
          <a:xfrm>
            <a:off x="1298801" y="6395424"/>
            <a:ext cx="0" cy="935044"/>
          </a:xfrm>
          <a:prstGeom prst="line">
            <a:avLst/>
          </a:prstGeom>
          <a:ln w="19050" cap="rnd">
            <a:solidFill>
              <a:srgbClr val="00205B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Conector recto 205">
            <a:extLst>
              <a:ext uri="{FF2B5EF4-FFF2-40B4-BE49-F238E27FC236}">
                <a16:creationId xmlns:a16="http://schemas.microsoft.com/office/drawing/2014/main" id="{EC2C2EC6-CC57-8D46-B90B-95C9771511AE}"/>
              </a:ext>
            </a:extLst>
          </p:cNvPr>
          <p:cNvCxnSpPr>
            <a:cxnSpLocks/>
          </p:cNvCxnSpPr>
          <p:nvPr/>
        </p:nvCxnSpPr>
        <p:spPr>
          <a:xfrm>
            <a:off x="2473506" y="6395424"/>
            <a:ext cx="0" cy="935044"/>
          </a:xfrm>
          <a:prstGeom prst="line">
            <a:avLst/>
          </a:prstGeom>
          <a:ln w="19050" cap="rnd">
            <a:solidFill>
              <a:srgbClr val="00205B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upo 8">
            <a:extLst>
              <a:ext uri="{FF2B5EF4-FFF2-40B4-BE49-F238E27FC236}">
                <a16:creationId xmlns:a16="http://schemas.microsoft.com/office/drawing/2014/main" id="{7499E2CA-AE14-48DD-9EA3-F52C592320A9}"/>
              </a:ext>
            </a:extLst>
          </p:cNvPr>
          <p:cNvGrpSpPr/>
          <p:nvPr/>
        </p:nvGrpSpPr>
        <p:grpSpPr>
          <a:xfrm>
            <a:off x="4249036" y="6327791"/>
            <a:ext cx="916468" cy="912380"/>
            <a:chOff x="3878456" y="6683479"/>
            <a:chExt cx="834338" cy="830616"/>
          </a:xfrm>
        </p:grpSpPr>
        <p:grpSp>
          <p:nvGrpSpPr>
            <p:cNvPr id="236" name="Grupo 235">
              <a:extLst>
                <a:ext uri="{FF2B5EF4-FFF2-40B4-BE49-F238E27FC236}">
                  <a16:creationId xmlns:a16="http://schemas.microsoft.com/office/drawing/2014/main" id="{8ACA5C47-4472-4CCB-9F3C-0E679495A28A}"/>
                </a:ext>
              </a:extLst>
            </p:cNvPr>
            <p:cNvGrpSpPr/>
            <p:nvPr/>
          </p:nvGrpSpPr>
          <p:grpSpPr>
            <a:xfrm>
              <a:off x="4538046" y="6683479"/>
              <a:ext cx="165798" cy="184908"/>
              <a:chOff x="4723448" y="5674872"/>
              <a:chExt cx="165798" cy="184908"/>
            </a:xfrm>
          </p:grpSpPr>
          <p:cxnSp>
            <p:nvCxnSpPr>
              <p:cNvPr id="234" name="Conector recto 233">
                <a:extLst>
                  <a:ext uri="{FF2B5EF4-FFF2-40B4-BE49-F238E27FC236}">
                    <a16:creationId xmlns:a16="http://schemas.microsoft.com/office/drawing/2014/main" id="{758A7C19-E3D3-43EF-BF91-DDEE811653D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4794942" y="5767326"/>
                <a:ext cx="184908" cy="0"/>
              </a:xfrm>
              <a:prstGeom prst="line">
                <a:avLst/>
              </a:prstGeom>
              <a:ln>
                <a:solidFill>
                  <a:srgbClr val="C5C5C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Conector recto 234">
                <a:extLst>
                  <a:ext uri="{FF2B5EF4-FFF2-40B4-BE49-F238E27FC236}">
                    <a16:creationId xmlns:a16="http://schemas.microsoft.com/office/drawing/2014/main" id="{FBEFF089-3295-4CDB-A9D8-F87D083A43A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806347" y="5598669"/>
                <a:ext cx="0" cy="165798"/>
              </a:xfrm>
              <a:prstGeom prst="line">
                <a:avLst/>
              </a:prstGeom>
              <a:ln>
                <a:solidFill>
                  <a:srgbClr val="C5C5C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7" name="Grupo 236">
              <a:extLst>
                <a:ext uri="{FF2B5EF4-FFF2-40B4-BE49-F238E27FC236}">
                  <a16:creationId xmlns:a16="http://schemas.microsoft.com/office/drawing/2014/main" id="{105FD0CF-973A-49FE-8ECD-DB825A349CBD}"/>
                </a:ext>
              </a:extLst>
            </p:cNvPr>
            <p:cNvGrpSpPr/>
            <p:nvPr/>
          </p:nvGrpSpPr>
          <p:grpSpPr>
            <a:xfrm rot="16200000">
              <a:off x="3888011" y="6680620"/>
              <a:ext cx="165798" cy="184908"/>
              <a:chOff x="4723448" y="5674872"/>
              <a:chExt cx="165798" cy="184908"/>
            </a:xfrm>
          </p:grpSpPr>
          <p:cxnSp>
            <p:nvCxnSpPr>
              <p:cNvPr id="238" name="Conector recto 237">
                <a:extLst>
                  <a:ext uri="{FF2B5EF4-FFF2-40B4-BE49-F238E27FC236}">
                    <a16:creationId xmlns:a16="http://schemas.microsoft.com/office/drawing/2014/main" id="{BECB3564-E349-4780-B6D2-4251D8E89D5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4794942" y="5767326"/>
                <a:ext cx="184908" cy="0"/>
              </a:xfrm>
              <a:prstGeom prst="line">
                <a:avLst/>
              </a:prstGeom>
              <a:ln>
                <a:solidFill>
                  <a:srgbClr val="C5C5C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Conector recto 238">
                <a:extLst>
                  <a:ext uri="{FF2B5EF4-FFF2-40B4-BE49-F238E27FC236}">
                    <a16:creationId xmlns:a16="http://schemas.microsoft.com/office/drawing/2014/main" id="{70B6EE35-9A57-4F47-AE0E-BB526DDFF3C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806347" y="5598669"/>
                <a:ext cx="0" cy="165798"/>
              </a:xfrm>
              <a:prstGeom prst="line">
                <a:avLst/>
              </a:prstGeom>
              <a:ln>
                <a:solidFill>
                  <a:srgbClr val="C5C5C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0" name="Grupo 239">
              <a:extLst>
                <a:ext uri="{FF2B5EF4-FFF2-40B4-BE49-F238E27FC236}">
                  <a16:creationId xmlns:a16="http://schemas.microsoft.com/office/drawing/2014/main" id="{93F7333F-118C-4896-968C-5B5E386CDD41}"/>
                </a:ext>
              </a:extLst>
            </p:cNvPr>
            <p:cNvGrpSpPr/>
            <p:nvPr/>
          </p:nvGrpSpPr>
          <p:grpSpPr>
            <a:xfrm rot="10800000">
              <a:off x="3885152" y="7329187"/>
              <a:ext cx="165798" cy="184908"/>
              <a:chOff x="4723448" y="5674872"/>
              <a:chExt cx="165798" cy="184908"/>
            </a:xfrm>
          </p:grpSpPr>
          <p:cxnSp>
            <p:nvCxnSpPr>
              <p:cNvPr id="241" name="Conector recto 240">
                <a:extLst>
                  <a:ext uri="{FF2B5EF4-FFF2-40B4-BE49-F238E27FC236}">
                    <a16:creationId xmlns:a16="http://schemas.microsoft.com/office/drawing/2014/main" id="{8A3C2B89-378A-4DF0-9AD4-1DD9CFDE110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4794942" y="5767326"/>
                <a:ext cx="184908" cy="0"/>
              </a:xfrm>
              <a:prstGeom prst="line">
                <a:avLst/>
              </a:prstGeom>
              <a:ln>
                <a:solidFill>
                  <a:srgbClr val="C5C5C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Conector recto 241">
                <a:extLst>
                  <a:ext uri="{FF2B5EF4-FFF2-40B4-BE49-F238E27FC236}">
                    <a16:creationId xmlns:a16="http://schemas.microsoft.com/office/drawing/2014/main" id="{E8AB8B88-1750-4149-9A6A-3261AECF588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806347" y="5598669"/>
                <a:ext cx="0" cy="165798"/>
              </a:xfrm>
              <a:prstGeom prst="line">
                <a:avLst/>
              </a:prstGeom>
              <a:ln>
                <a:solidFill>
                  <a:srgbClr val="C5C5C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3" name="Grupo 242">
              <a:extLst>
                <a:ext uri="{FF2B5EF4-FFF2-40B4-BE49-F238E27FC236}">
                  <a16:creationId xmlns:a16="http://schemas.microsoft.com/office/drawing/2014/main" id="{9869B62F-DD05-475B-9461-71148E36CCD0}"/>
                </a:ext>
              </a:extLst>
            </p:cNvPr>
            <p:cNvGrpSpPr/>
            <p:nvPr/>
          </p:nvGrpSpPr>
          <p:grpSpPr>
            <a:xfrm rot="5400000">
              <a:off x="4537441" y="7329370"/>
              <a:ext cx="165798" cy="184908"/>
              <a:chOff x="4723448" y="5674872"/>
              <a:chExt cx="165798" cy="184908"/>
            </a:xfrm>
          </p:grpSpPr>
          <p:cxnSp>
            <p:nvCxnSpPr>
              <p:cNvPr id="244" name="Conector recto 243">
                <a:extLst>
                  <a:ext uri="{FF2B5EF4-FFF2-40B4-BE49-F238E27FC236}">
                    <a16:creationId xmlns:a16="http://schemas.microsoft.com/office/drawing/2014/main" id="{DFB25303-1032-4833-A749-87F627C9E63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4794942" y="5767326"/>
                <a:ext cx="184908" cy="0"/>
              </a:xfrm>
              <a:prstGeom prst="line">
                <a:avLst/>
              </a:prstGeom>
              <a:ln>
                <a:solidFill>
                  <a:srgbClr val="C5C5C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Conector recto 244">
                <a:extLst>
                  <a:ext uri="{FF2B5EF4-FFF2-40B4-BE49-F238E27FC236}">
                    <a16:creationId xmlns:a16="http://schemas.microsoft.com/office/drawing/2014/main" id="{C6E21802-7852-4A08-93FA-8C2BFDF7A7C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806347" y="5598669"/>
                <a:ext cx="0" cy="165798"/>
              </a:xfrm>
              <a:prstGeom prst="line">
                <a:avLst/>
              </a:prstGeom>
              <a:ln>
                <a:solidFill>
                  <a:srgbClr val="C5C5C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3" name="CuadroTexto 92">
            <a:extLst>
              <a:ext uri="{FF2B5EF4-FFF2-40B4-BE49-F238E27FC236}">
                <a16:creationId xmlns:a16="http://schemas.microsoft.com/office/drawing/2014/main" id="{1F736F4F-5184-4063-9C2B-8376EB5D1B6A}"/>
              </a:ext>
            </a:extLst>
          </p:cNvPr>
          <p:cNvSpPr txBox="1"/>
          <p:nvPr/>
        </p:nvSpPr>
        <p:spPr>
          <a:xfrm>
            <a:off x="4134775" y="179797"/>
            <a:ext cx="3419575" cy="131420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MX" sz="2100" dirty="0">
                <a:solidFill>
                  <a:srgbClr val="00205B"/>
                </a:solidFill>
                <a:latin typeface="HelveticaNeueLT Std" panose="020B0604020202020204" pitchFamily="34" charset="0"/>
                <a:cs typeface="Gotham Bold" pitchFamily="50" charset="0"/>
              </a:rPr>
              <a:t>Tork</a:t>
            </a:r>
            <a:r>
              <a:rPr lang="es-MX" sz="2100" b="1" baseline="30000" dirty="0">
                <a:solidFill>
                  <a:srgbClr val="00205B"/>
                </a:solidFill>
                <a:latin typeface="HelveticaNeueLT Std" panose="020B0604020202020204" pitchFamily="34" charset="0"/>
                <a:cs typeface="Gotham Bold" pitchFamily="50" charset="0"/>
              </a:rPr>
              <a:t> ®</a:t>
            </a:r>
            <a:r>
              <a:rPr lang="es-MX" sz="2200" b="1" baseline="30000" dirty="0">
                <a:solidFill>
                  <a:srgbClr val="00205B"/>
                </a:solidFill>
                <a:latin typeface="HelveticaNeueLT Std" panose="020B0604020202020204" pitchFamily="34" charset="0"/>
                <a:cs typeface="Gotham Bold" pitchFamily="50" charset="0"/>
              </a:rPr>
              <a:t> </a:t>
            </a:r>
            <a:br>
              <a:rPr lang="es-MX" sz="2200" b="1" baseline="30000" dirty="0">
                <a:solidFill>
                  <a:srgbClr val="00205B"/>
                </a:solidFill>
                <a:latin typeface="HelveticaNeueLT Std" panose="020B0604020202020204" pitchFamily="34" charset="0"/>
                <a:cs typeface="Gotham Bold" pitchFamily="50" charset="0"/>
              </a:rPr>
            </a:br>
            <a:r>
              <a:rPr lang="es-MX" sz="2150" b="1" dirty="0">
                <a:solidFill>
                  <a:srgbClr val="00205B"/>
                </a:solidFill>
                <a:latin typeface="HelveticaNeueLT Std" panose="020B0604020202020204" pitchFamily="34" charset="0"/>
              </a:rPr>
              <a:t>Papel Higiénico </a:t>
            </a:r>
          </a:p>
          <a:p>
            <a:r>
              <a:rPr lang="es-MX" sz="2150" b="1" dirty="0">
                <a:solidFill>
                  <a:srgbClr val="00205B"/>
                </a:solidFill>
                <a:latin typeface="HelveticaNeueLT Std" panose="020B0604020202020204" pitchFamily="34" charset="0"/>
              </a:rPr>
              <a:t>Jumbo Dispensador</a:t>
            </a:r>
          </a:p>
          <a:p>
            <a:r>
              <a:rPr lang="es-MX" sz="1540" dirty="0">
                <a:solidFill>
                  <a:srgbClr val="00205B"/>
                </a:solidFill>
                <a:latin typeface="HelveticaNeueLT Std" panose="020B0604020202020204" pitchFamily="34" charset="0"/>
              </a:rPr>
              <a:t>Código: 201588</a:t>
            </a:r>
          </a:p>
        </p:txBody>
      </p:sp>
      <p:cxnSp>
        <p:nvCxnSpPr>
          <p:cNvPr id="456" name="Conector recto 455">
            <a:extLst>
              <a:ext uri="{FF2B5EF4-FFF2-40B4-BE49-F238E27FC236}">
                <a16:creationId xmlns:a16="http://schemas.microsoft.com/office/drawing/2014/main" id="{F8D1E1B3-B10A-4536-82A1-AF0F32987A86}"/>
              </a:ext>
            </a:extLst>
          </p:cNvPr>
          <p:cNvCxnSpPr>
            <a:cxnSpLocks/>
          </p:cNvCxnSpPr>
          <p:nvPr/>
        </p:nvCxnSpPr>
        <p:spPr>
          <a:xfrm>
            <a:off x="341784" y="6197454"/>
            <a:ext cx="7092006" cy="0"/>
          </a:xfrm>
          <a:prstGeom prst="line">
            <a:avLst/>
          </a:prstGeom>
          <a:ln w="28575" cap="rnd">
            <a:solidFill>
              <a:srgbClr val="C5C5C5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7" name="Redondear rectángulo de una esquina 82">
            <a:extLst>
              <a:ext uri="{FF2B5EF4-FFF2-40B4-BE49-F238E27FC236}">
                <a16:creationId xmlns:a16="http://schemas.microsoft.com/office/drawing/2014/main" id="{7A4A007B-72A8-4AA6-BD40-B436E264B126}"/>
              </a:ext>
            </a:extLst>
          </p:cNvPr>
          <p:cNvSpPr/>
          <p:nvPr/>
        </p:nvSpPr>
        <p:spPr>
          <a:xfrm flipV="1">
            <a:off x="334954" y="7557770"/>
            <a:ext cx="1535002" cy="281435"/>
          </a:xfrm>
          <a:prstGeom prst="round1Rect">
            <a:avLst>
              <a:gd name="adj" fmla="val 34848"/>
            </a:avLst>
          </a:prstGeom>
          <a:solidFill>
            <a:srgbClr val="049F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200"/>
          </a:p>
        </p:txBody>
      </p:sp>
      <p:cxnSp>
        <p:nvCxnSpPr>
          <p:cNvPr id="458" name="Conector recto 457">
            <a:extLst>
              <a:ext uri="{FF2B5EF4-FFF2-40B4-BE49-F238E27FC236}">
                <a16:creationId xmlns:a16="http://schemas.microsoft.com/office/drawing/2014/main" id="{BC71BDEB-84F3-45DF-A907-402E8891B17E}"/>
              </a:ext>
            </a:extLst>
          </p:cNvPr>
          <p:cNvCxnSpPr>
            <a:cxnSpLocks/>
          </p:cNvCxnSpPr>
          <p:nvPr/>
        </p:nvCxnSpPr>
        <p:spPr>
          <a:xfrm>
            <a:off x="336996" y="7551107"/>
            <a:ext cx="7103014" cy="20027"/>
          </a:xfrm>
          <a:prstGeom prst="line">
            <a:avLst/>
          </a:prstGeom>
          <a:ln>
            <a:solidFill>
              <a:srgbClr val="049FE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60" name="CuadroTexto 459">
            <a:extLst>
              <a:ext uri="{FF2B5EF4-FFF2-40B4-BE49-F238E27FC236}">
                <a16:creationId xmlns:a16="http://schemas.microsoft.com/office/drawing/2014/main" id="{50648500-DD9C-451D-BA33-C5A0C4DE51FF}"/>
              </a:ext>
            </a:extLst>
          </p:cNvPr>
          <p:cNvSpPr txBox="1"/>
          <p:nvPr/>
        </p:nvSpPr>
        <p:spPr>
          <a:xfrm>
            <a:off x="369332" y="7540873"/>
            <a:ext cx="1459597" cy="2951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MX" sz="1318" b="1" dirty="0">
                <a:solidFill>
                  <a:schemeClr val="bg1"/>
                </a:solidFill>
                <a:latin typeface="HelveticaNeueLT Std" panose="020B0604020202020204" pitchFamily="34" charset="0"/>
              </a:rPr>
              <a:t>Compatibilidad</a:t>
            </a:r>
          </a:p>
        </p:txBody>
      </p:sp>
      <p:pic>
        <p:nvPicPr>
          <p:cNvPr id="102" name="Gráfico 101">
            <a:extLst>
              <a:ext uri="{FF2B5EF4-FFF2-40B4-BE49-F238E27FC236}">
                <a16:creationId xmlns:a16="http://schemas.microsoft.com/office/drawing/2014/main" id="{FA4C0941-B4C0-9F45-9A90-67A9F04EE3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8410" y="349161"/>
            <a:ext cx="2448360" cy="53779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301CBE-FC6C-01D0-6565-C4A7F8185851}"/>
              </a:ext>
            </a:extLst>
          </p:cNvPr>
          <p:cNvSpPr txBox="1"/>
          <p:nvPr/>
        </p:nvSpPr>
        <p:spPr>
          <a:xfrm>
            <a:off x="7111779" y="76985"/>
            <a:ext cx="3892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049FE1"/>
                </a:solidFill>
                <a:latin typeface="HelveticaNeueLT Std" panose="020B0604020202020204" pitchFamily="34" charset="0"/>
              </a:rPr>
              <a:t>T21</a:t>
            </a:r>
            <a:endParaRPr lang="es-MX" dirty="0">
              <a:solidFill>
                <a:srgbClr val="049FE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" name="Entrada de lápiz 2">
                <a:extLst>
                  <a:ext uri="{FF2B5EF4-FFF2-40B4-BE49-F238E27FC236}">
                    <a16:creationId xmlns:a16="http://schemas.microsoft.com/office/drawing/2014/main" id="{ED087C08-D1D5-4F1C-9EE6-BA3AF85A5060}"/>
                  </a:ext>
                </a:extLst>
              </p14:cNvPr>
              <p14:cNvContentPartPr/>
              <p14:nvPr/>
            </p14:nvContentPartPr>
            <p14:xfrm>
              <a:off x="2064806" y="706011"/>
              <a:ext cx="1440" cy="2520"/>
            </p14:xfrm>
          </p:contentPart>
        </mc:Choice>
        <mc:Fallback xmlns="">
          <p:pic>
            <p:nvPicPr>
              <p:cNvPr id="3" name="Entrada de lápiz 2">
                <a:extLst>
                  <a:ext uri="{FF2B5EF4-FFF2-40B4-BE49-F238E27FC236}">
                    <a16:creationId xmlns:a16="http://schemas.microsoft.com/office/drawing/2014/main" id="{ED087C08-D1D5-4F1C-9EE6-BA3AF85A506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055806" y="697011"/>
                <a:ext cx="1908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id="{CEA51530-FAF7-4C05-9FBF-C9E00445D19D}"/>
                  </a:ext>
                </a:extLst>
              </p14:cNvPr>
              <p14:cNvContentPartPr/>
              <p14:nvPr/>
            </p14:nvContentPartPr>
            <p14:xfrm>
              <a:off x="1973006" y="2323491"/>
              <a:ext cx="360" cy="360"/>
            </p14:xfrm>
          </p:contentPart>
        </mc:Choice>
        <mc:Fallback xmlns=""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CEA51530-FAF7-4C05-9FBF-C9E00445D19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964006" y="2314851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2" name="CuadroTexto 375">
            <a:extLst>
              <a:ext uri="{FF2B5EF4-FFF2-40B4-BE49-F238E27FC236}">
                <a16:creationId xmlns:a16="http://schemas.microsoft.com/office/drawing/2014/main" id="{F2F731DA-2A20-4024-2C7D-4F2B06B555C1}"/>
              </a:ext>
            </a:extLst>
          </p:cNvPr>
          <p:cNvSpPr txBox="1"/>
          <p:nvPr/>
        </p:nvSpPr>
        <p:spPr>
          <a:xfrm>
            <a:off x="279417" y="8509889"/>
            <a:ext cx="14061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00" b="1" dirty="0">
                <a:latin typeface="HelveticaNeueLT Std" panose="020B0604020202020204" pitchFamily="34" charset="0"/>
              </a:rPr>
              <a:t>71187</a:t>
            </a:r>
          </a:p>
          <a:p>
            <a:pPr algn="ctr"/>
            <a:r>
              <a:rPr lang="es-MX" sz="500" b="1" dirty="0" err="1">
                <a:latin typeface="HelveticaNeueLT Std" panose="020B0604020202020204" pitchFamily="34" charset="0"/>
              </a:rPr>
              <a:t>Tork</a:t>
            </a:r>
            <a:r>
              <a:rPr lang="es-MX" sz="500" b="1" dirty="0">
                <a:latin typeface="HelveticaNeueLT Std" panose="020B0604020202020204" pitchFamily="34" charset="0"/>
              </a:rPr>
              <a:t>® Papel Higiénico Jumbo </a:t>
            </a: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6108CDFD-E979-D896-0C45-F412E8830A5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16742" y="6403849"/>
            <a:ext cx="765344" cy="766260"/>
          </a:xfrm>
          <a:prstGeom prst="rect">
            <a:avLst/>
          </a:prstGeom>
        </p:spPr>
      </p:pic>
      <p:sp>
        <p:nvSpPr>
          <p:cNvPr id="21" name="object 31">
            <a:extLst>
              <a:ext uri="{FF2B5EF4-FFF2-40B4-BE49-F238E27FC236}">
                <a16:creationId xmlns:a16="http://schemas.microsoft.com/office/drawing/2014/main" id="{C64D6CB6-D2C5-85DF-4BC5-E264D5A041AB}"/>
              </a:ext>
            </a:extLst>
          </p:cNvPr>
          <p:cNvSpPr/>
          <p:nvPr/>
        </p:nvSpPr>
        <p:spPr>
          <a:xfrm>
            <a:off x="2474626" y="5398390"/>
            <a:ext cx="2745740" cy="0"/>
          </a:xfrm>
          <a:custGeom>
            <a:avLst/>
            <a:gdLst/>
            <a:ahLst/>
            <a:cxnLst/>
            <a:rect l="l" t="t" r="r" b="b"/>
            <a:pathLst>
              <a:path w="2745740">
                <a:moveTo>
                  <a:pt x="0" y="0"/>
                </a:moveTo>
                <a:lnTo>
                  <a:pt x="2745432" y="1"/>
                </a:lnTo>
              </a:path>
            </a:pathLst>
          </a:custGeom>
          <a:ln w="12684">
            <a:solidFill>
              <a:srgbClr val="D0D0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>
            <a:extLst>
              <a:ext uri="{FF2B5EF4-FFF2-40B4-BE49-F238E27FC236}">
                <a16:creationId xmlns:a16="http://schemas.microsoft.com/office/drawing/2014/main" id="{89D9E9F6-DEFC-B685-2DE1-2593B401DF77}"/>
              </a:ext>
            </a:extLst>
          </p:cNvPr>
          <p:cNvSpPr/>
          <p:nvPr/>
        </p:nvSpPr>
        <p:spPr>
          <a:xfrm>
            <a:off x="2469205" y="5647579"/>
            <a:ext cx="2747010" cy="0"/>
          </a:xfrm>
          <a:custGeom>
            <a:avLst/>
            <a:gdLst/>
            <a:ahLst/>
            <a:cxnLst/>
            <a:rect l="l" t="t" r="r" b="b"/>
            <a:pathLst>
              <a:path w="2747010">
                <a:moveTo>
                  <a:pt x="0" y="0"/>
                </a:moveTo>
                <a:lnTo>
                  <a:pt x="2746547" y="1"/>
                </a:lnTo>
              </a:path>
            </a:pathLst>
          </a:custGeom>
          <a:ln w="12684">
            <a:solidFill>
              <a:srgbClr val="D0D0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5">
            <a:extLst>
              <a:ext uri="{FF2B5EF4-FFF2-40B4-BE49-F238E27FC236}">
                <a16:creationId xmlns:a16="http://schemas.microsoft.com/office/drawing/2014/main" id="{3537BF48-1504-3746-EFD1-F683E8807ACA}"/>
              </a:ext>
            </a:extLst>
          </p:cNvPr>
          <p:cNvSpPr/>
          <p:nvPr/>
        </p:nvSpPr>
        <p:spPr>
          <a:xfrm>
            <a:off x="2474623" y="5152742"/>
            <a:ext cx="2745740" cy="0"/>
          </a:xfrm>
          <a:custGeom>
            <a:avLst/>
            <a:gdLst/>
            <a:ahLst/>
            <a:cxnLst/>
            <a:rect l="l" t="t" r="r" b="b"/>
            <a:pathLst>
              <a:path w="2745740">
                <a:moveTo>
                  <a:pt x="0" y="0"/>
                </a:moveTo>
                <a:lnTo>
                  <a:pt x="2745433" y="1"/>
                </a:lnTo>
              </a:path>
            </a:pathLst>
          </a:custGeom>
          <a:ln w="12684">
            <a:solidFill>
              <a:srgbClr val="D0D0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6">
            <a:extLst>
              <a:ext uri="{FF2B5EF4-FFF2-40B4-BE49-F238E27FC236}">
                <a16:creationId xmlns:a16="http://schemas.microsoft.com/office/drawing/2014/main" id="{5FE1BD32-BC8A-138D-27EC-9C3D2707DF21}"/>
              </a:ext>
            </a:extLst>
          </p:cNvPr>
          <p:cNvSpPr/>
          <p:nvPr/>
        </p:nvSpPr>
        <p:spPr>
          <a:xfrm>
            <a:off x="2474623" y="4906881"/>
            <a:ext cx="2762250" cy="0"/>
          </a:xfrm>
          <a:custGeom>
            <a:avLst/>
            <a:gdLst/>
            <a:ahLst/>
            <a:cxnLst/>
            <a:rect l="l" t="t" r="r" b="b"/>
            <a:pathLst>
              <a:path w="2762250">
                <a:moveTo>
                  <a:pt x="0" y="0"/>
                </a:moveTo>
                <a:lnTo>
                  <a:pt x="2762156" y="1"/>
                </a:lnTo>
              </a:path>
            </a:pathLst>
          </a:custGeom>
          <a:ln w="12684">
            <a:solidFill>
              <a:srgbClr val="D0D0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7">
            <a:extLst>
              <a:ext uri="{FF2B5EF4-FFF2-40B4-BE49-F238E27FC236}">
                <a16:creationId xmlns:a16="http://schemas.microsoft.com/office/drawing/2014/main" id="{D6DC6727-6C5D-2A45-D696-0E2061A94DD9}"/>
              </a:ext>
            </a:extLst>
          </p:cNvPr>
          <p:cNvSpPr txBox="1"/>
          <p:nvPr/>
        </p:nvSpPr>
        <p:spPr>
          <a:xfrm>
            <a:off x="2582614" y="4943912"/>
            <a:ext cx="1102360" cy="1506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CO" sz="900" b="1" spc="-5" dirty="0">
                <a:solidFill>
                  <a:srgbClr val="00205B"/>
                </a:solidFill>
                <a:latin typeface="Arial"/>
                <a:cs typeface="Arial"/>
              </a:rPr>
              <a:t>Material: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37" name="object 38">
            <a:extLst>
              <a:ext uri="{FF2B5EF4-FFF2-40B4-BE49-F238E27FC236}">
                <a16:creationId xmlns:a16="http://schemas.microsoft.com/office/drawing/2014/main" id="{D9E739FA-4841-AD93-5750-E0707CDB0FF7}"/>
              </a:ext>
            </a:extLst>
          </p:cNvPr>
          <p:cNvSpPr txBox="1"/>
          <p:nvPr/>
        </p:nvSpPr>
        <p:spPr>
          <a:xfrm>
            <a:off x="2583922" y="5195913"/>
            <a:ext cx="825924" cy="1506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CO" sz="900" b="1" spc="-5" dirty="0">
                <a:solidFill>
                  <a:srgbClr val="00205B"/>
                </a:solidFill>
                <a:latin typeface="Arial"/>
                <a:cs typeface="Arial"/>
              </a:rPr>
              <a:t>Dimensiones</a:t>
            </a:r>
            <a:r>
              <a:rPr sz="900" b="1" spc="-5" dirty="0">
                <a:solidFill>
                  <a:srgbClr val="00205B"/>
                </a:solidFill>
                <a:latin typeface="Arial"/>
                <a:cs typeface="Arial"/>
              </a:rPr>
              <a:t>: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40" name="object 40">
            <a:extLst>
              <a:ext uri="{FF2B5EF4-FFF2-40B4-BE49-F238E27FC236}">
                <a16:creationId xmlns:a16="http://schemas.microsoft.com/office/drawing/2014/main" id="{5A64B12E-F877-0794-FDF0-D247B85AC217}"/>
              </a:ext>
            </a:extLst>
          </p:cNvPr>
          <p:cNvSpPr txBox="1"/>
          <p:nvPr/>
        </p:nvSpPr>
        <p:spPr>
          <a:xfrm>
            <a:off x="2572382" y="5438827"/>
            <a:ext cx="805815" cy="1506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CO" sz="900" b="1" spc="-5" dirty="0">
                <a:solidFill>
                  <a:srgbClr val="00205B"/>
                </a:solidFill>
                <a:latin typeface="Arial"/>
                <a:cs typeface="Arial"/>
              </a:rPr>
              <a:t>Volumen</a:t>
            </a:r>
            <a:r>
              <a:rPr sz="900" b="1" spc="-5" dirty="0">
                <a:solidFill>
                  <a:srgbClr val="00205B"/>
                </a:solidFill>
                <a:latin typeface="Arial"/>
                <a:cs typeface="Arial"/>
              </a:rPr>
              <a:t>: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43" name="object 42">
            <a:extLst>
              <a:ext uri="{FF2B5EF4-FFF2-40B4-BE49-F238E27FC236}">
                <a16:creationId xmlns:a16="http://schemas.microsoft.com/office/drawing/2014/main" id="{9F5A095C-0102-B4A1-7894-EDB42CCB2F0D}"/>
              </a:ext>
            </a:extLst>
          </p:cNvPr>
          <p:cNvSpPr txBox="1"/>
          <p:nvPr/>
        </p:nvSpPr>
        <p:spPr>
          <a:xfrm>
            <a:off x="2575394" y="5909849"/>
            <a:ext cx="879475" cy="1506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CO" sz="900" b="1" spc="-5" dirty="0">
                <a:solidFill>
                  <a:srgbClr val="00205B"/>
                </a:solidFill>
                <a:latin typeface="Arial"/>
                <a:cs typeface="Arial"/>
              </a:rPr>
              <a:t>Peso Neto</a:t>
            </a:r>
            <a:r>
              <a:rPr sz="900" b="1" spc="-5" dirty="0">
                <a:solidFill>
                  <a:srgbClr val="00205B"/>
                </a:solidFill>
                <a:latin typeface="Arial"/>
                <a:cs typeface="Arial"/>
              </a:rPr>
              <a:t>: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45" name="object 43">
            <a:extLst>
              <a:ext uri="{FF2B5EF4-FFF2-40B4-BE49-F238E27FC236}">
                <a16:creationId xmlns:a16="http://schemas.microsoft.com/office/drawing/2014/main" id="{694A9A26-576C-1D93-FD41-334F9359155A}"/>
              </a:ext>
            </a:extLst>
          </p:cNvPr>
          <p:cNvSpPr txBox="1"/>
          <p:nvPr/>
        </p:nvSpPr>
        <p:spPr>
          <a:xfrm>
            <a:off x="4078937" y="4949906"/>
            <a:ext cx="782955" cy="1506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CO" sz="900" spc="-5" dirty="0">
                <a:solidFill>
                  <a:srgbClr val="00205B"/>
                </a:solidFill>
                <a:latin typeface="Arial MT"/>
                <a:cs typeface="Arial MT"/>
              </a:rPr>
              <a:t>Plástico</a:t>
            </a:r>
            <a:endParaRPr sz="900" dirty="0">
              <a:latin typeface="Arial MT"/>
              <a:cs typeface="Arial MT"/>
            </a:endParaRPr>
          </a:p>
        </p:txBody>
      </p:sp>
      <p:sp>
        <p:nvSpPr>
          <p:cNvPr id="46" name="object 46">
            <a:extLst>
              <a:ext uri="{FF2B5EF4-FFF2-40B4-BE49-F238E27FC236}">
                <a16:creationId xmlns:a16="http://schemas.microsoft.com/office/drawing/2014/main" id="{378AF02B-EA24-347E-3FD3-5B6166B06188}"/>
              </a:ext>
            </a:extLst>
          </p:cNvPr>
          <p:cNvSpPr txBox="1"/>
          <p:nvPr/>
        </p:nvSpPr>
        <p:spPr>
          <a:xfrm>
            <a:off x="4073023" y="5446753"/>
            <a:ext cx="935893" cy="1506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CO" sz="900" spc="-5" dirty="0">
                <a:solidFill>
                  <a:srgbClr val="00205B"/>
                </a:solidFill>
                <a:latin typeface="Arial MT"/>
                <a:cs typeface="Arial MT"/>
              </a:rPr>
              <a:t>0.015 m3</a:t>
            </a:r>
            <a:endParaRPr sz="900" dirty="0">
              <a:latin typeface="Arial MT"/>
              <a:cs typeface="Arial MT"/>
            </a:endParaRPr>
          </a:p>
        </p:txBody>
      </p:sp>
      <p:sp>
        <p:nvSpPr>
          <p:cNvPr id="47" name="object 55">
            <a:extLst>
              <a:ext uri="{FF2B5EF4-FFF2-40B4-BE49-F238E27FC236}">
                <a16:creationId xmlns:a16="http://schemas.microsoft.com/office/drawing/2014/main" id="{07A477A0-44FA-EC8C-FC92-E9A56F2E3E6C}"/>
              </a:ext>
            </a:extLst>
          </p:cNvPr>
          <p:cNvSpPr txBox="1"/>
          <p:nvPr/>
        </p:nvSpPr>
        <p:spPr>
          <a:xfrm>
            <a:off x="4072171" y="4213667"/>
            <a:ext cx="523006" cy="1506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MX" sz="900" spc="5" dirty="0">
                <a:solidFill>
                  <a:srgbClr val="00205B"/>
                </a:solidFill>
                <a:latin typeface="Arial MT"/>
                <a:cs typeface="Arial MT"/>
              </a:rPr>
              <a:t>Blanco</a:t>
            </a:r>
            <a:endParaRPr sz="900" dirty="0">
              <a:latin typeface="Arial MT"/>
              <a:cs typeface="Arial MT"/>
            </a:endParaRPr>
          </a:p>
        </p:txBody>
      </p:sp>
      <p:sp>
        <p:nvSpPr>
          <p:cNvPr id="48" name="object 56">
            <a:extLst>
              <a:ext uri="{FF2B5EF4-FFF2-40B4-BE49-F238E27FC236}">
                <a16:creationId xmlns:a16="http://schemas.microsoft.com/office/drawing/2014/main" id="{342D336D-B836-D475-201D-00C521F61B47}"/>
              </a:ext>
            </a:extLst>
          </p:cNvPr>
          <p:cNvSpPr txBox="1"/>
          <p:nvPr/>
        </p:nvSpPr>
        <p:spPr>
          <a:xfrm>
            <a:off x="2583918" y="4211090"/>
            <a:ext cx="355600" cy="162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00" b="1" spc="-10" dirty="0">
                <a:solidFill>
                  <a:srgbClr val="00205B"/>
                </a:solidFill>
                <a:latin typeface="Arial"/>
                <a:cs typeface="Arial"/>
              </a:rPr>
              <a:t>Color:</a:t>
            </a:r>
            <a:endParaRPr sz="900" dirty="0">
              <a:latin typeface="Arial"/>
              <a:cs typeface="Arial"/>
            </a:endParaRPr>
          </a:p>
        </p:txBody>
      </p:sp>
      <p:grpSp>
        <p:nvGrpSpPr>
          <p:cNvPr id="49" name="object 57">
            <a:extLst>
              <a:ext uri="{FF2B5EF4-FFF2-40B4-BE49-F238E27FC236}">
                <a16:creationId xmlns:a16="http://schemas.microsoft.com/office/drawing/2014/main" id="{B3FF77FE-35DC-AEE2-875B-226D1A6BE4DB}"/>
              </a:ext>
            </a:extLst>
          </p:cNvPr>
          <p:cNvGrpSpPr/>
          <p:nvPr/>
        </p:nvGrpSpPr>
        <p:grpSpPr>
          <a:xfrm>
            <a:off x="2468273" y="4413245"/>
            <a:ext cx="2774950" cy="259079"/>
            <a:chOff x="381644" y="3866884"/>
            <a:chExt cx="2774950" cy="259079"/>
          </a:xfrm>
        </p:grpSpPr>
        <p:sp>
          <p:nvSpPr>
            <p:cNvPr id="50" name="object 58">
              <a:extLst>
                <a:ext uri="{FF2B5EF4-FFF2-40B4-BE49-F238E27FC236}">
                  <a16:creationId xmlns:a16="http://schemas.microsoft.com/office/drawing/2014/main" id="{41645619-B69C-9E8B-A62D-68194F1C07BA}"/>
                </a:ext>
              </a:extLst>
            </p:cNvPr>
            <p:cNvSpPr/>
            <p:nvPr/>
          </p:nvSpPr>
          <p:spPr>
            <a:xfrm>
              <a:off x="387994" y="4119095"/>
              <a:ext cx="2745740" cy="0"/>
            </a:xfrm>
            <a:custGeom>
              <a:avLst/>
              <a:gdLst/>
              <a:ahLst/>
              <a:cxnLst/>
              <a:rect l="l" t="t" r="r" b="b"/>
              <a:pathLst>
                <a:path w="2745740">
                  <a:moveTo>
                    <a:pt x="0" y="0"/>
                  </a:moveTo>
                  <a:lnTo>
                    <a:pt x="2745433" y="1"/>
                  </a:lnTo>
                </a:path>
              </a:pathLst>
            </a:custGeom>
            <a:ln w="12684">
              <a:solidFill>
                <a:srgbClr val="D0D0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9">
              <a:extLst>
                <a:ext uri="{FF2B5EF4-FFF2-40B4-BE49-F238E27FC236}">
                  <a16:creationId xmlns:a16="http://schemas.microsoft.com/office/drawing/2014/main" id="{D84B4E21-C48E-606D-8DF0-2554F57714E6}"/>
                </a:ext>
              </a:extLst>
            </p:cNvPr>
            <p:cNvSpPr/>
            <p:nvPr/>
          </p:nvSpPr>
          <p:spPr>
            <a:xfrm>
              <a:off x="387994" y="3873234"/>
              <a:ext cx="2762250" cy="0"/>
            </a:xfrm>
            <a:custGeom>
              <a:avLst/>
              <a:gdLst/>
              <a:ahLst/>
              <a:cxnLst/>
              <a:rect l="l" t="t" r="r" b="b"/>
              <a:pathLst>
                <a:path w="2762250">
                  <a:moveTo>
                    <a:pt x="0" y="0"/>
                  </a:moveTo>
                  <a:lnTo>
                    <a:pt x="2762156" y="1"/>
                  </a:lnTo>
                </a:path>
              </a:pathLst>
            </a:custGeom>
            <a:ln w="12684">
              <a:solidFill>
                <a:srgbClr val="D0D0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60">
            <a:extLst>
              <a:ext uri="{FF2B5EF4-FFF2-40B4-BE49-F238E27FC236}">
                <a16:creationId xmlns:a16="http://schemas.microsoft.com/office/drawing/2014/main" id="{0576D6F3-204A-75E5-827E-A520B7ADAE2B}"/>
              </a:ext>
            </a:extLst>
          </p:cNvPr>
          <p:cNvSpPr txBox="1"/>
          <p:nvPr/>
        </p:nvSpPr>
        <p:spPr>
          <a:xfrm>
            <a:off x="2582615" y="4456626"/>
            <a:ext cx="767715" cy="162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00" b="1" dirty="0">
                <a:solidFill>
                  <a:srgbClr val="00205B"/>
                </a:solidFill>
                <a:latin typeface="Arial"/>
                <a:cs typeface="Arial"/>
              </a:rPr>
              <a:t>Piezas</a:t>
            </a:r>
            <a:r>
              <a:rPr sz="900" b="1" spc="-35" dirty="0">
                <a:solidFill>
                  <a:srgbClr val="00205B"/>
                </a:solidFill>
                <a:latin typeface="Arial"/>
                <a:cs typeface="Arial"/>
              </a:rPr>
              <a:t> </a:t>
            </a:r>
            <a:r>
              <a:rPr sz="900" b="1" spc="-20" dirty="0">
                <a:solidFill>
                  <a:srgbClr val="00205B"/>
                </a:solidFill>
                <a:latin typeface="Arial"/>
                <a:cs typeface="Arial"/>
              </a:rPr>
              <a:t>x</a:t>
            </a:r>
            <a:r>
              <a:rPr sz="900" b="1" spc="-30" dirty="0">
                <a:solidFill>
                  <a:srgbClr val="00205B"/>
                </a:solidFill>
                <a:latin typeface="Arial"/>
                <a:cs typeface="Arial"/>
              </a:rPr>
              <a:t> </a:t>
            </a:r>
            <a:r>
              <a:rPr sz="900" b="1" spc="-5" dirty="0">
                <a:solidFill>
                  <a:srgbClr val="00205B"/>
                </a:solidFill>
                <a:latin typeface="Arial"/>
                <a:cs typeface="Arial"/>
              </a:rPr>
              <a:t>caja:</a:t>
            </a:r>
            <a:endParaRPr sz="900">
              <a:latin typeface="Arial"/>
              <a:cs typeface="Arial"/>
            </a:endParaRPr>
          </a:p>
        </p:txBody>
      </p:sp>
      <p:sp>
        <p:nvSpPr>
          <p:cNvPr id="53" name="object 61">
            <a:extLst>
              <a:ext uri="{FF2B5EF4-FFF2-40B4-BE49-F238E27FC236}">
                <a16:creationId xmlns:a16="http://schemas.microsoft.com/office/drawing/2014/main" id="{566C30D4-8AD4-B10D-B1B4-A3410F5800C3}"/>
              </a:ext>
            </a:extLst>
          </p:cNvPr>
          <p:cNvSpPr txBox="1"/>
          <p:nvPr/>
        </p:nvSpPr>
        <p:spPr>
          <a:xfrm>
            <a:off x="2583922" y="4708627"/>
            <a:ext cx="875665" cy="1506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CO" sz="900" b="1" spc="-10" dirty="0">
                <a:solidFill>
                  <a:srgbClr val="00205B"/>
                </a:solidFill>
                <a:latin typeface="Arial"/>
                <a:cs typeface="Arial"/>
              </a:rPr>
              <a:t>Capacidad</a:t>
            </a:r>
            <a:r>
              <a:rPr sz="900" b="1" spc="-10" dirty="0">
                <a:solidFill>
                  <a:srgbClr val="00205B"/>
                </a:solidFill>
                <a:latin typeface="Arial"/>
                <a:cs typeface="Arial"/>
              </a:rPr>
              <a:t>: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54" name="object 62">
            <a:extLst>
              <a:ext uri="{FF2B5EF4-FFF2-40B4-BE49-F238E27FC236}">
                <a16:creationId xmlns:a16="http://schemas.microsoft.com/office/drawing/2014/main" id="{91FE8EBF-80A0-4DAD-0A08-EA584D1D1387}"/>
              </a:ext>
            </a:extLst>
          </p:cNvPr>
          <p:cNvSpPr txBox="1"/>
          <p:nvPr/>
        </p:nvSpPr>
        <p:spPr>
          <a:xfrm>
            <a:off x="4069272" y="4462619"/>
            <a:ext cx="660400" cy="1506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MX" sz="900" spc="-5" dirty="0">
                <a:solidFill>
                  <a:srgbClr val="00205B"/>
                </a:solidFill>
                <a:latin typeface="Arial MT"/>
                <a:cs typeface="Arial MT"/>
              </a:rPr>
              <a:t>1 pieza</a:t>
            </a:r>
            <a:endParaRPr sz="900" dirty="0">
              <a:latin typeface="Arial MT"/>
              <a:cs typeface="Arial MT"/>
            </a:endParaRPr>
          </a:p>
        </p:txBody>
      </p:sp>
      <p:sp>
        <p:nvSpPr>
          <p:cNvPr id="55" name="object 63">
            <a:extLst>
              <a:ext uri="{FF2B5EF4-FFF2-40B4-BE49-F238E27FC236}">
                <a16:creationId xmlns:a16="http://schemas.microsoft.com/office/drawing/2014/main" id="{E164410E-38C6-4EE4-D2D1-F04BB6CB9CEE}"/>
              </a:ext>
            </a:extLst>
          </p:cNvPr>
          <p:cNvSpPr txBox="1"/>
          <p:nvPr/>
        </p:nvSpPr>
        <p:spPr>
          <a:xfrm>
            <a:off x="4078937" y="4708053"/>
            <a:ext cx="1074704" cy="1506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CO" sz="900" spc="-5" dirty="0">
                <a:solidFill>
                  <a:srgbClr val="00205B"/>
                </a:solidFill>
                <a:latin typeface="Arial MT"/>
                <a:cs typeface="Arial MT"/>
              </a:rPr>
              <a:t>Múltiples Metrajes</a:t>
            </a:r>
            <a:endParaRPr sz="900" dirty="0">
              <a:latin typeface="Arial MT"/>
              <a:cs typeface="Arial MT"/>
            </a:endParaRPr>
          </a:p>
        </p:txBody>
      </p:sp>
      <p:sp>
        <p:nvSpPr>
          <p:cNvPr id="56" name="object 34">
            <a:extLst>
              <a:ext uri="{FF2B5EF4-FFF2-40B4-BE49-F238E27FC236}">
                <a16:creationId xmlns:a16="http://schemas.microsoft.com/office/drawing/2014/main" id="{EC995943-966F-2B9F-B969-F589839FC70C}"/>
              </a:ext>
            </a:extLst>
          </p:cNvPr>
          <p:cNvSpPr/>
          <p:nvPr/>
        </p:nvSpPr>
        <p:spPr>
          <a:xfrm>
            <a:off x="2468570" y="5863847"/>
            <a:ext cx="2747645" cy="0"/>
          </a:xfrm>
          <a:custGeom>
            <a:avLst/>
            <a:gdLst/>
            <a:ahLst/>
            <a:cxnLst/>
            <a:rect l="l" t="t" r="r" b="b"/>
            <a:pathLst>
              <a:path w="2747645">
                <a:moveTo>
                  <a:pt x="0" y="0"/>
                </a:moveTo>
                <a:lnTo>
                  <a:pt x="2747403" y="1"/>
                </a:lnTo>
              </a:path>
            </a:pathLst>
          </a:custGeom>
          <a:ln w="12684">
            <a:solidFill>
              <a:srgbClr val="D0D0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41">
            <a:extLst>
              <a:ext uri="{FF2B5EF4-FFF2-40B4-BE49-F238E27FC236}">
                <a16:creationId xmlns:a16="http://schemas.microsoft.com/office/drawing/2014/main" id="{048F05D8-BAC9-4820-1B2F-5A6E940E6A04}"/>
              </a:ext>
            </a:extLst>
          </p:cNvPr>
          <p:cNvSpPr txBox="1"/>
          <p:nvPr/>
        </p:nvSpPr>
        <p:spPr>
          <a:xfrm>
            <a:off x="2569117" y="5667164"/>
            <a:ext cx="1061085" cy="1506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CO" sz="900" b="1" dirty="0">
                <a:solidFill>
                  <a:srgbClr val="00205B"/>
                </a:solidFill>
                <a:latin typeface="Arial"/>
                <a:cs typeface="Arial"/>
              </a:rPr>
              <a:t>Peso Bruto: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58" name="object 47">
            <a:extLst>
              <a:ext uri="{FF2B5EF4-FFF2-40B4-BE49-F238E27FC236}">
                <a16:creationId xmlns:a16="http://schemas.microsoft.com/office/drawing/2014/main" id="{E7EAB864-F7E8-B371-203F-E10CAD50E244}"/>
              </a:ext>
            </a:extLst>
          </p:cNvPr>
          <p:cNvSpPr txBox="1"/>
          <p:nvPr/>
        </p:nvSpPr>
        <p:spPr>
          <a:xfrm>
            <a:off x="4052523" y="5676248"/>
            <a:ext cx="683330" cy="1506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CO" sz="900" spc="5" dirty="0">
                <a:solidFill>
                  <a:srgbClr val="00205B"/>
                </a:solidFill>
                <a:latin typeface="Arial MT"/>
                <a:cs typeface="Arial MT"/>
              </a:rPr>
              <a:t>0.976 g</a:t>
            </a:r>
            <a:endParaRPr sz="900" dirty="0">
              <a:latin typeface="Arial MT"/>
              <a:cs typeface="Arial MT"/>
            </a:endParaRP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2BB51895-8067-176A-353D-630890368006}"/>
              </a:ext>
            </a:extLst>
          </p:cNvPr>
          <p:cNvSpPr txBox="1"/>
          <p:nvPr/>
        </p:nvSpPr>
        <p:spPr>
          <a:xfrm>
            <a:off x="4052523" y="5926500"/>
            <a:ext cx="956394" cy="1506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defPPr>
              <a:defRPr lang="es-MX"/>
            </a:defPPr>
            <a:lvl1pPr marL="12700">
              <a:lnSpc>
                <a:spcPct val="100000"/>
              </a:lnSpc>
              <a:spcBef>
                <a:spcPts val="95"/>
              </a:spcBef>
              <a:defRPr sz="900" spc="5">
                <a:solidFill>
                  <a:srgbClr val="00205B"/>
                </a:solidFill>
                <a:latin typeface="Arial MT"/>
                <a:cs typeface="Arial MT"/>
              </a:defRPr>
            </a:lvl1pPr>
          </a:lstStyle>
          <a:p>
            <a:r>
              <a:rPr lang="es-CO" dirty="0"/>
              <a:t>0.759 g</a:t>
            </a:r>
          </a:p>
        </p:txBody>
      </p:sp>
      <p:sp>
        <p:nvSpPr>
          <p:cNvPr id="450" name="object 44">
            <a:extLst>
              <a:ext uri="{FF2B5EF4-FFF2-40B4-BE49-F238E27FC236}">
                <a16:creationId xmlns:a16="http://schemas.microsoft.com/office/drawing/2014/main" id="{0C522D82-362E-11D8-1568-55719DDE7EFC}"/>
              </a:ext>
            </a:extLst>
          </p:cNvPr>
          <p:cNvSpPr txBox="1"/>
          <p:nvPr/>
        </p:nvSpPr>
        <p:spPr>
          <a:xfrm>
            <a:off x="4077543" y="5194927"/>
            <a:ext cx="2039364" cy="1506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CO" sz="900" spc="-5" dirty="0">
                <a:solidFill>
                  <a:srgbClr val="00205B"/>
                </a:solidFill>
                <a:latin typeface="Arial MT"/>
                <a:cs typeface="Arial MT"/>
              </a:rPr>
              <a:t>30.7 x 29.6 x 12.8 cm</a:t>
            </a:r>
            <a:endParaRPr lang="es-CO" sz="900" dirty="0">
              <a:latin typeface="Arial MT"/>
              <a:cs typeface="Arial MT"/>
            </a:endParaRPr>
          </a:p>
        </p:txBody>
      </p:sp>
      <p:pic>
        <p:nvPicPr>
          <p:cNvPr id="451" name="Imagen 450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3524510C-F44B-F920-0C75-98B53BA4E85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34" y="6092180"/>
            <a:ext cx="1271019" cy="1271019"/>
          </a:xfrm>
          <a:prstGeom prst="rect">
            <a:avLst/>
          </a:prstGeom>
        </p:spPr>
      </p:pic>
      <p:pic>
        <p:nvPicPr>
          <p:cNvPr id="452" name="Imagen 45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B7316308-47FE-A181-E9A0-F095E7AD795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697" y="6120809"/>
            <a:ext cx="1271019" cy="1271019"/>
          </a:xfrm>
          <a:prstGeom prst="rect">
            <a:avLst/>
          </a:prstGeom>
        </p:spPr>
      </p:pic>
      <p:pic>
        <p:nvPicPr>
          <p:cNvPr id="453" name="Imagen 45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9C4C01FF-4B2D-F63B-B9E1-1CBE1D5F66E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912" y="6104117"/>
            <a:ext cx="1271019" cy="1271019"/>
          </a:xfrm>
          <a:prstGeom prst="rect">
            <a:avLst/>
          </a:prstGeom>
        </p:spPr>
      </p:pic>
      <p:pic>
        <p:nvPicPr>
          <p:cNvPr id="459" name="Imagen 458">
            <a:extLst>
              <a:ext uri="{FF2B5EF4-FFF2-40B4-BE49-F238E27FC236}">
                <a16:creationId xmlns:a16="http://schemas.microsoft.com/office/drawing/2014/main" id="{40DE1C62-5648-F4A8-5FB3-DA7A6E08598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07075" y="7939733"/>
            <a:ext cx="1250073" cy="575384"/>
          </a:xfrm>
          <a:prstGeom prst="rect">
            <a:avLst/>
          </a:prstGeom>
        </p:spPr>
      </p:pic>
      <p:pic>
        <p:nvPicPr>
          <p:cNvPr id="462" name="Imagen 461">
            <a:extLst>
              <a:ext uri="{FF2B5EF4-FFF2-40B4-BE49-F238E27FC236}">
                <a16:creationId xmlns:a16="http://schemas.microsoft.com/office/drawing/2014/main" id="{5158CDB3-C38D-EDE3-E685-C8E9A0ED7C0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96601" y="8825980"/>
            <a:ext cx="1271020" cy="581242"/>
          </a:xfrm>
          <a:prstGeom prst="rect">
            <a:avLst/>
          </a:prstGeom>
        </p:spPr>
      </p:pic>
      <p:pic>
        <p:nvPicPr>
          <p:cNvPr id="464" name="Imagen 463">
            <a:extLst>
              <a:ext uri="{FF2B5EF4-FFF2-40B4-BE49-F238E27FC236}">
                <a16:creationId xmlns:a16="http://schemas.microsoft.com/office/drawing/2014/main" id="{A04F5BB8-054C-BC9B-1324-472C104D995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996884" y="7917947"/>
            <a:ext cx="1271019" cy="592707"/>
          </a:xfrm>
          <a:prstGeom prst="rect">
            <a:avLst/>
          </a:prstGeom>
        </p:spPr>
      </p:pic>
      <p:pic>
        <p:nvPicPr>
          <p:cNvPr id="466" name="Imagen 465">
            <a:extLst>
              <a:ext uri="{FF2B5EF4-FFF2-40B4-BE49-F238E27FC236}">
                <a16:creationId xmlns:a16="http://schemas.microsoft.com/office/drawing/2014/main" id="{9E32D3CF-BF8A-A51D-706A-57DC41C51E1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996884" y="8820266"/>
            <a:ext cx="1271019" cy="586956"/>
          </a:xfrm>
          <a:prstGeom prst="rect">
            <a:avLst/>
          </a:prstGeom>
        </p:spPr>
      </p:pic>
      <p:pic>
        <p:nvPicPr>
          <p:cNvPr id="468" name="Imagen 467">
            <a:extLst>
              <a:ext uri="{FF2B5EF4-FFF2-40B4-BE49-F238E27FC236}">
                <a16:creationId xmlns:a16="http://schemas.microsoft.com/office/drawing/2014/main" id="{DD2DB9B7-29F1-21C7-9BAF-CC3A366E7DF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846299" y="7921322"/>
            <a:ext cx="1266930" cy="585955"/>
          </a:xfrm>
          <a:prstGeom prst="rect">
            <a:avLst/>
          </a:prstGeom>
        </p:spPr>
      </p:pic>
      <p:pic>
        <p:nvPicPr>
          <p:cNvPr id="470" name="Imagen 469">
            <a:extLst>
              <a:ext uri="{FF2B5EF4-FFF2-40B4-BE49-F238E27FC236}">
                <a16:creationId xmlns:a16="http://schemas.microsoft.com/office/drawing/2014/main" id="{3917398A-ECAE-3915-A887-4A35A58DF9B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844562" y="8820266"/>
            <a:ext cx="1270404" cy="585953"/>
          </a:xfrm>
          <a:prstGeom prst="rect">
            <a:avLst/>
          </a:prstGeom>
        </p:spPr>
      </p:pic>
      <p:sp>
        <p:nvSpPr>
          <p:cNvPr id="471" name="CuadroTexto 375">
            <a:extLst>
              <a:ext uri="{FF2B5EF4-FFF2-40B4-BE49-F238E27FC236}">
                <a16:creationId xmlns:a16="http://schemas.microsoft.com/office/drawing/2014/main" id="{DD4DBBD8-5E1E-C7F5-121E-9C2CA0FE4C7F}"/>
              </a:ext>
            </a:extLst>
          </p:cNvPr>
          <p:cNvSpPr txBox="1"/>
          <p:nvPr/>
        </p:nvSpPr>
        <p:spPr>
          <a:xfrm>
            <a:off x="290885" y="9392668"/>
            <a:ext cx="14061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00" b="1" dirty="0">
                <a:latin typeface="HelveticaNeueLT Std" panose="020B0604020202020204" pitchFamily="34" charset="0"/>
              </a:rPr>
              <a:t>71178</a:t>
            </a:r>
          </a:p>
          <a:p>
            <a:pPr algn="ctr"/>
            <a:r>
              <a:rPr lang="es-MX" sz="500" b="1" dirty="0" err="1">
                <a:latin typeface="HelveticaNeueLT Std" panose="020B0604020202020204" pitchFamily="34" charset="0"/>
              </a:rPr>
              <a:t>Tork</a:t>
            </a:r>
            <a:r>
              <a:rPr lang="es-MX" sz="500" b="1" dirty="0">
                <a:latin typeface="HelveticaNeueLT Std" panose="020B0604020202020204" pitchFamily="34" charset="0"/>
              </a:rPr>
              <a:t>® Papel Higiénico Jumbo </a:t>
            </a:r>
          </a:p>
        </p:txBody>
      </p:sp>
      <p:sp>
        <p:nvSpPr>
          <p:cNvPr id="472" name="CuadroTexto 375">
            <a:extLst>
              <a:ext uri="{FF2B5EF4-FFF2-40B4-BE49-F238E27FC236}">
                <a16:creationId xmlns:a16="http://schemas.microsoft.com/office/drawing/2014/main" id="{FD03929B-806B-73E8-E674-C9E77A2F59A3}"/>
              </a:ext>
            </a:extLst>
          </p:cNvPr>
          <p:cNvSpPr txBox="1"/>
          <p:nvPr/>
        </p:nvSpPr>
        <p:spPr>
          <a:xfrm>
            <a:off x="2921139" y="8509889"/>
            <a:ext cx="14061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00" b="1" dirty="0">
                <a:latin typeface="HelveticaNeueLT Std" panose="020B0604020202020204" pitchFamily="34" charset="0"/>
              </a:rPr>
              <a:t>71157</a:t>
            </a:r>
          </a:p>
          <a:p>
            <a:pPr algn="ctr"/>
            <a:r>
              <a:rPr lang="es-MX" sz="500" b="1" dirty="0" err="1">
                <a:latin typeface="HelveticaNeueLT Std" panose="020B0604020202020204" pitchFamily="34" charset="0"/>
              </a:rPr>
              <a:t>Tork</a:t>
            </a:r>
            <a:r>
              <a:rPr lang="es-MX" sz="500" b="1" dirty="0">
                <a:latin typeface="HelveticaNeueLT Std" panose="020B0604020202020204" pitchFamily="34" charset="0"/>
              </a:rPr>
              <a:t>® Papel Higiénico Jumbo </a:t>
            </a:r>
          </a:p>
        </p:txBody>
      </p:sp>
      <p:sp>
        <p:nvSpPr>
          <p:cNvPr id="473" name="CuadroTexto 375">
            <a:extLst>
              <a:ext uri="{FF2B5EF4-FFF2-40B4-BE49-F238E27FC236}">
                <a16:creationId xmlns:a16="http://schemas.microsoft.com/office/drawing/2014/main" id="{1CE6F4A6-BDB8-5EDF-4141-1E224DA20C8F}"/>
              </a:ext>
            </a:extLst>
          </p:cNvPr>
          <p:cNvSpPr txBox="1"/>
          <p:nvPr/>
        </p:nvSpPr>
        <p:spPr>
          <a:xfrm>
            <a:off x="2920840" y="9377099"/>
            <a:ext cx="14061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00" b="1" dirty="0">
                <a:latin typeface="HelveticaNeueLT Std" panose="020B0604020202020204" pitchFamily="34" charset="0"/>
              </a:rPr>
              <a:t>71457</a:t>
            </a:r>
          </a:p>
          <a:p>
            <a:pPr algn="ctr"/>
            <a:r>
              <a:rPr lang="es-MX" sz="500" b="1" dirty="0" err="1">
                <a:latin typeface="HelveticaNeueLT Std" panose="020B0604020202020204" pitchFamily="34" charset="0"/>
              </a:rPr>
              <a:t>Tork</a:t>
            </a:r>
            <a:r>
              <a:rPr lang="es-MX" sz="500" b="1" dirty="0">
                <a:latin typeface="HelveticaNeueLT Std" panose="020B0604020202020204" pitchFamily="34" charset="0"/>
              </a:rPr>
              <a:t>® Papel Higiénico Jumbo </a:t>
            </a:r>
          </a:p>
        </p:txBody>
      </p:sp>
      <p:sp>
        <p:nvSpPr>
          <p:cNvPr id="474" name="CuadroTexto 375">
            <a:extLst>
              <a:ext uri="{FF2B5EF4-FFF2-40B4-BE49-F238E27FC236}">
                <a16:creationId xmlns:a16="http://schemas.microsoft.com/office/drawing/2014/main" id="{D51C2012-F6D6-03E8-685E-4F56BECE9094}"/>
              </a:ext>
            </a:extLst>
          </p:cNvPr>
          <p:cNvSpPr txBox="1"/>
          <p:nvPr/>
        </p:nvSpPr>
        <p:spPr>
          <a:xfrm>
            <a:off x="5776673" y="8475125"/>
            <a:ext cx="14061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00" b="1" dirty="0">
                <a:latin typeface="HelveticaNeueLT Std" panose="020B0604020202020204" pitchFamily="34" charset="0"/>
              </a:rPr>
              <a:t>71357</a:t>
            </a:r>
          </a:p>
          <a:p>
            <a:pPr algn="ctr"/>
            <a:r>
              <a:rPr lang="es-MX" sz="500" b="1" dirty="0" err="1">
                <a:latin typeface="HelveticaNeueLT Std" panose="020B0604020202020204" pitchFamily="34" charset="0"/>
              </a:rPr>
              <a:t>Tork</a:t>
            </a:r>
            <a:r>
              <a:rPr lang="es-MX" sz="500" b="1" dirty="0">
                <a:latin typeface="HelveticaNeueLT Std" panose="020B0604020202020204" pitchFamily="34" charset="0"/>
              </a:rPr>
              <a:t>® Papel Higiénico Jumbo </a:t>
            </a:r>
          </a:p>
        </p:txBody>
      </p:sp>
      <p:sp>
        <p:nvSpPr>
          <p:cNvPr id="475" name="CuadroTexto 375">
            <a:extLst>
              <a:ext uri="{FF2B5EF4-FFF2-40B4-BE49-F238E27FC236}">
                <a16:creationId xmlns:a16="http://schemas.microsoft.com/office/drawing/2014/main" id="{20E9AFE1-44AE-9F67-8928-BB303A8535D7}"/>
              </a:ext>
            </a:extLst>
          </p:cNvPr>
          <p:cNvSpPr txBox="1"/>
          <p:nvPr/>
        </p:nvSpPr>
        <p:spPr>
          <a:xfrm>
            <a:off x="5776673" y="9369509"/>
            <a:ext cx="14061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00" b="1" dirty="0">
                <a:latin typeface="HelveticaNeueLT Std" panose="020B0604020202020204" pitchFamily="34" charset="0"/>
              </a:rPr>
              <a:t>71107</a:t>
            </a:r>
          </a:p>
          <a:p>
            <a:pPr algn="ctr"/>
            <a:r>
              <a:rPr lang="es-MX" sz="500" b="1" dirty="0" err="1">
                <a:latin typeface="HelveticaNeueLT Std" panose="020B0604020202020204" pitchFamily="34" charset="0"/>
              </a:rPr>
              <a:t>Tork</a:t>
            </a:r>
            <a:r>
              <a:rPr lang="es-MX" sz="500" b="1" dirty="0">
                <a:latin typeface="HelveticaNeueLT Std" panose="020B0604020202020204" pitchFamily="34" charset="0"/>
              </a:rPr>
              <a:t>® Papel Higiénico Jumbo </a:t>
            </a:r>
          </a:p>
        </p:txBody>
      </p:sp>
    </p:spTree>
    <p:extLst>
      <p:ext uri="{BB962C8B-B14F-4D97-AF65-F5344CB8AC3E}">
        <p14:creationId xmlns:p14="http://schemas.microsoft.com/office/powerpoint/2010/main" val="128544958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55F21A0E93463429D182D41A5232FE7" ma:contentTypeVersion="17" ma:contentTypeDescription="Crear nuevo documento." ma:contentTypeScope="" ma:versionID="4bc69a741581d6907abcecf30e409cbf">
  <xsd:schema xmlns:xsd="http://www.w3.org/2001/XMLSchema" xmlns:xs="http://www.w3.org/2001/XMLSchema" xmlns:p="http://schemas.microsoft.com/office/2006/metadata/properties" xmlns:ns2="dc6ffee2-e55d-4009-a95d-aa81f14b6c75" xmlns:ns3="1ff5fd22-b50a-4b1d-b552-0ca1efca18a6" xmlns:ns4="ae5bf66d-cc9f-4706-9173-9cce6f83165f" targetNamespace="http://schemas.microsoft.com/office/2006/metadata/properties" ma:root="true" ma:fieldsID="d7b1aaacc9d8dc590953c9cc573dd53f" ns2:_="" ns3:_="" ns4:_="">
    <xsd:import namespace="dc6ffee2-e55d-4009-a95d-aa81f14b6c75"/>
    <xsd:import namespace="1ff5fd22-b50a-4b1d-b552-0ca1efca18a6"/>
    <xsd:import namespace="ae5bf66d-cc9f-4706-9173-9cce6f83165f"/>
    <xsd:element name="properties">
      <xsd:complexType>
        <xsd:sequence>
          <xsd:element name="documentManagement">
            <xsd:complexType>
              <xsd:all>
                <xsd:element ref="ns2:HideFromDelve" minOccurs="0"/>
                <xsd:element ref="ns3:lcf76f155ced4ddcb4097134ff3c332f" minOccurs="0"/>
                <xsd:element ref="ns4:TaxCatchAll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ObjectDetectorVersions" minOccurs="0"/>
                <xsd:element ref="ns3:MediaServiceLocation" minOccurs="0"/>
                <xsd:element ref="ns3:MediaLengthInSeconds" minOccurs="0"/>
                <xsd:element ref="ns4:SharedWithUsers" minOccurs="0"/>
                <xsd:element ref="ns4:SharedWithDetail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6ffee2-e55d-4009-a95d-aa81f14b6c75" elementFormDefault="qualified">
    <xsd:import namespace="http://schemas.microsoft.com/office/2006/documentManagement/types"/>
    <xsd:import namespace="http://schemas.microsoft.com/office/infopath/2007/PartnerControls"/>
    <xsd:element name="HideFromDelve" ma:index="8" nillable="true" ma:displayName="HideFromDelve" ma:default="0" ma:internalName="HideFromDelv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f5fd22-b50a-4b1d-b552-0ca1efca18a6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10" nillable="true" ma:taxonomy="true" ma:internalName="lcf76f155ced4ddcb4097134ff3c332f" ma:taxonomyFieldName="MediaServiceImageTags" ma:displayName="Etiquetas de imagen" ma:readOnly="false" ma:fieldId="{5cf76f15-5ced-4ddc-b409-7134ff3c332f}" ma:taxonomyMulti="true" ma:sspId="082e87e1-ab12-4a6e-aa89-33ae313578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5bf66d-cc9f-4706-9173-9cce6f83165f" elementFormDefault="qualified">
    <xsd:import namespace="http://schemas.microsoft.com/office/2006/documentManagement/types"/>
    <xsd:import namespace="http://schemas.microsoft.com/office/infopath/2007/PartnerControls"/>
    <xsd:element name="TaxCatchAll" ma:index="11" nillable="true" ma:displayName="Taxonomy Catch All Column" ma:hidden="true" ma:list="{c6bf013c-998f-4e45-8be7-7dc443e645ef}" ma:internalName="TaxCatchAll" ma:showField="CatchAllData" ma:web="ae5bf66d-cc9f-4706-9173-9cce6f83165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e5bf66d-cc9f-4706-9173-9cce6f83165f" xsi:nil="true"/>
    <lcf76f155ced4ddcb4097134ff3c332f xmlns="1ff5fd22-b50a-4b1d-b552-0ca1efca18a6">
      <Terms xmlns="http://schemas.microsoft.com/office/infopath/2007/PartnerControls"/>
    </lcf76f155ced4ddcb4097134ff3c332f>
    <HideFromDelve xmlns="dc6ffee2-e55d-4009-a95d-aa81f14b6c75">false</HideFromDelve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haredContentType xmlns="Microsoft.SharePoint.Taxonomy.ContentTypeSync" SourceId="082e87e1-ab12-4a6e-aa89-33ae31357808" ContentTypeId="0x0101" PreviousValue="false"/>
</file>

<file path=customXml/itemProps1.xml><?xml version="1.0" encoding="utf-8"?>
<ds:datastoreItem xmlns:ds="http://schemas.openxmlformats.org/officeDocument/2006/customXml" ds:itemID="{E07C50B5-673E-467B-8788-4EBD727AD5D5}"/>
</file>

<file path=customXml/itemProps2.xml><?xml version="1.0" encoding="utf-8"?>
<ds:datastoreItem xmlns:ds="http://schemas.openxmlformats.org/officeDocument/2006/customXml" ds:itemID="{FF6AC049-A1D7-408E-9578-21CF7A3CD23D}">
  <ds:schemaRefs>
    <ds:schemaRef ds:uri="http://schemas.microsoft.com/office/infopath/2007/PartnerControls"/>
    <ds:schemaRef ds:uri="http://purl.org/dc/terms/"/>
    <ds:schemaRef ds:uri="3e530980-e23d-40dc-acce-2f27956acf20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06a96603-25a0-4329-b2a3-cf6e05655d4c"/>
    <ds:schemaRef ds:uri="http://purl.org/dc/dcmitype/"/>
    <ds:schemaRef ds:uri="8527a24f-3a5e-4976-be5a-12a75b5f01c7"/>
    <ds:schemaRef ds:uri="39854b1a-0da1-4ea3-b541-8520dce5626e"/>
  </ds:schemaRefs>
</ds:datastoreItem>
</file>

<file path=customXml/itemProps3.xml><?xml version="1.0" encoding="utf-8"?>
<ds:datastoreItem xmlns:ds="http://schemas.openxmlformats.org/officeDocument/2006/customXml" ds:itemID="{E639D847-95C7-4FFC-8C46-8D9B626CD697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0262AB94-816B-4834-B2CC-4C960440B3AE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282</TotalTime>
  <Words>135</Words>
  <Application>Microsoft Office PowerPoint</Application>
  <PresentationFormat>Personalizado</PresentationFormat>
  <Paragraphs>41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7" baseType="lpstr">
      <vt:lpstr>Arial</vt:lpstr>
      <vt:lpstr>Arial MT</vt:lpstr>
      <vt:lpstr>Calibri</vt:lpstr>
      <vt:lpstr>Calibri Light</vt:lpstr>
      <vt:lpstr>HelveticaNeueLT Std</vt:lpstr>
      <vt:lpstr>Tema de Office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erika venegas</dc:creator>
  <cp:lastModifiedBy>MIRANDA Alejandro</cp:lastModifiedBy>
  <cp:revision>69</cp:revision>
  <dcterms:created xsi:type="dcterms:W3CDTF">2022-07-08T17:41:03Z</dcterms:created>
  <dcterms:modified xsi:type="dcterms:W3CDTF">2024-07-04T14:56:27Z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0x010100055F21A0E93463429D182D41A5232FE7</vt:lpwstr>
  </property>
  <property fmtid="{D5CDD505-2E9C-101B-9397-08002B2CF9AE}" pid="3" name="MSIP_Label_4c8d6ef0-491d-4f17-aead-12ed260929f1_Enabled">
    <vt:lpwstr>true</vt:lpwstr>
  </property>
  <property fmtid="{D5CDD505-2E9C-101B-9397-08002B2CF9AE}" pid="4" name="MSIP_Label_4c8d6ef0-491d-4f17-aead-12ed260929f1_SetDate">
    <vt:lpwstr>2023-05-16T20:09:15Z</vt:lpwstr>
  </property>
  <property fmtid="{D5CDD505-2E9C-101B-9397-08002B2CF9AE}" pid="5" name="MSIP_Label_4c8d6ef0-491d-4f17-aead-12ed260929f1_Method">
    <vt:lpwstr>Standard</vt:lpwstr>
  </property>
  <property fmtid="{D5CDD505-2E9C-101B-9397-08002B2CF9AE}" pid="6" name="MSIP_Label_4c8d6ef0-491d-4f17-aead-12ed260929f1_Name">
    <vt:lpwstr>Internal</vt:lpwstr>
  </property>
  <property fmtid="{D5CDD505-2E9C-101B-9397-08002B2CF9AE}" pid="7" name="MSIP_Label_4c8d6ef0-491d-4f17-aead-12ed260929f1_SiteId">
    <vt:lpwstr>f101208c-39d3-4c8a-8cc7-ad896b25954f</vt:lpwstr>
  </property>
  <property fmtid="{D5CDD505-2E9C-101B-9397-08002B2CF9AE}" pid="8" name="MSIP_Label_4c8d6ef0-491d-4f17-aead-12ed260929f1_ActionId">
    <vt:lpwstr>9f4852ca-7ab3-431e-9513-86051be28cee</vt:lpwstr>
  </property>
  <property fmtid="{D5CDD505-2E9C-101B-9397-08002B2CF9AE}" pid="9" name="MSIP_Label_4c8d6ef0-491d-4f17-aead-12ed260929f1_ContentBits">
    <vt:lpwstr>2</vt:lpwstr>
  </property>
  <property fmtid="{D5CDD505-2E9C-101B-9397-08002B2CF9AE}" pid="10" name="MediaServiceImageTags">
    <vt:lpwstr/>
  </property>
</Properties>
</file>