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6"/>
  </p:notesMasterIdLst>
  <p:sldIdLst>
    <p:sldId id="256" r:id="rId5"/>
  </p:sldIdLst>
  <p:sldSz cx="7775575" cy="100441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73" userDrawn="1">
          <p15:clr>
            <a:srgbClr val="A4A3A4"/>
          </p15:clr>
        </p15:guide>
        <p15:guide id="2" pos="3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3C31"/>
    <a:srgbClr val="009FDF"/>
    <a:srgbClr val="43AF2A"/>
    <a:srgbClr val="00205B"/>
    <a:srgbClr val="F3F3F3"/>
    <a:srgbClr val="BA1732"/>
    <a:srgbClr val="C5C5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DE95265-131C-4A77-81AE-1926EB6F4686}" v="1" dt="2024-05-22T18:36:28.4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74" autoAdjust="0"/>
    <p:restoredTop sz="94796" autoAdjust="0"/>
  </p:normalViewPr>
  <p:slideViewPr>
    <p:cSldViewPr snapToGrid="0" showGuides="1">
      <p:cViewPr varScale="1">
        <p:scale>
          <a:sx n="59" d="100"/>
          <a:sy n="59" d="100"/>
        </p:scale>
        <p:origin x="2760" y="67"/>
      </p:cViewPr>
      <p:guideLst>
        <p:guide orient="horz" pos="3073"/>
        <p:guide pos="3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4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RANDA Alejandro" userId="28ae6e67-f40b-475e-9709-c2be4535329c" providerId="ADAL" clId="{DDE95265-131C-4A77-81AE-1926EB6F4686}"/>
    <pc:docChg chg="custSel modSld">
      <pc:chgData name="MIRANDA Alejandro" userId="28ae6e67-f40b-475e-9709-c2be4535329c" providerId="ADAL" clId="{DDE95265-131C-4A77-81AE-1926EB6F4686}" dt="2024-05-22T18:36:31.222" v="3" actId="1076"/>
      <pc:docMkLst>
        <pc:docMk/>
      </pc:docMkLst>
      <pc:sldChg chg="addSp delSp modSp mod">
        <pc:chgData name="MIRANDA Alejandro" userId="28ae6e67-f40b-475e-9709-c2be4535329c" providerId="ADAL" clId="{DDE95265-131C-4A77-81AE-1926EB6F4686}" dt="2024-05-22T18:36:31.222" v="3" actId="1076"/>
        <pc:sldMkLst>
          <pc:docMk/>
          <pc:sldMk cId="1285449588" sldId="256"/>
        </pc:sldMkLst>
        <pc:spChg chg="add mod">
          <ac:chgData name="MIRANDA Alejandro" userId="28ae6e67-f40b-475e-9709-c2be4535329c" providerId="ADAL" clId="{DDE95265-131C-4A77-81AE-1926EB6F4686}" dt="2024-05-22T18:36:31.222" v="3" actId="1076"/>
          <ac:spMkLst>
            <pc:docMk/>
            <pc:sldMk cId="1285449588" sldId="256"/>
            <ac:spMk id="14" creationId="{1D469769-4BA0-FFF0-9A30-6655166595EA}"/>
          </ac:spMkLst>
        </pc:spChg>
        <pc:spChg chg="add mod">
          <ac:chgData name="MIRANDA Alejandro" userId="28ae6e67-f40b-475e-9709-c2be4535329c" providerId="ADAL" clId="{DDE95265-131C-4A77-81AE-1926EB6F4686}" dt="2024-05-22T18:36:31.222" v="3" actId="1076"/>
          <ac:spMkLst>
            <pc:docMk/>
            <pc:sldMk cId="1285449588" sldId="256"/>
            <ac:spMk id="21" creationId="{8949087E-8AE4-C200-D3A2-D8203E459C77}"/>
          </ac:spMkLst>
        </pc:spChg>
        <pc:spChg chg="del">
          <ac:chgData name="MIRANDA Alejandro" userId="28ae6e67-f40b-475e-9709-c2be4535329c" providerId="ADAL" clId="{DDE95265-131C-4A77-81AE-1926EB6F4686}" dt="2024-05-22T18:36:27.376" v="1" actId="478"/>
          <ac:spMkLst>
            <pc:docMk/>
            <pc:sldMk cId="1285449588" sldId="256"/>
            <ac:spMk id="308" creationId="{2AF3E62E-F67E-4B91-86CC-D1E7BC079FAF}"/>
          </ac:spMkLst>
        </pc:spChg>
        <pc:spChg chg="del">
          <ac:chgData name="MIRANDA Alejandro" userId="28ae6e67-f40b-475e-9709-c2be4535329c" providerId="ADAL" clId="{DDE95265-131C-4A77-81AE-1926EB6F4686}" dt="2024-05-22T18:36:27.376" v="1" actId="478"/>
          <ac:spMkLst>
            <pc:docMk/>
            <pc:sldMk cId="1285449588" sldId="256"/>
            <ac:spMk id="309" creationId="{3570AF39-0E0E-48E3-8CEC-AF959749ED3A}"/>
          </ac:spMkLst>
        </pc:spChg>
        <pc:spChg chg="del">
          <ac:chgData name="MIRANDA Alejandro" userId="28ae6e67-f40b-475e-9709-c2be4535329c" providerId="ADAL" clId="{DDE95265-131C-4A77-81AE-1926EB6F4686}" dt="2024-05-22T18:36:13.529" v="0" actId="478"/>
          <ac:spMkLst>
            <pc:docMk/>
            <pc:sldMk cId="1285449588" sldId="256"/>
            <ac:spMk id="466" creationId="{976E2C6A-5551-80FE-ADC1-4E9B9DBAC17D}"/>
          </ac:spMkLst>
        </pc:spChg>
        <pc:grpChg chg="del">
          <ac:chgData name="MIRANDA Alejandro" userId="28ae6e67-f40b-475e-9709-c2be4535329c" providerId="ADAL" clId="{DDE95265-131C-4A77-81AE-1926EB6F4686}" dt="2024-05-22T18:36:27.376" v="1" actId="478"/>
          <ac:grpSpMkLst>
            <pc:docMk/>
            <pc:sldMk cId="1285449588" sldId="256"/>
            <ac:grpSpMk id="9" creationId="{7499E2CA-AE14-48DD-9EA3-F52C592320A9}"/>
          </ac:grpSpMkLst>
        </pc:grpChg>
        <pc:picChg chg="del">
          <ac:chgData name="MIRANDA Alejandro" userId="28ae6e67-f40b-475e-9709-c2be4535329c" providerId="ADAL" clId="{DDE95265-131C-4A77-81AE-1926EB6F4686}" dt="2024-05-22T18:36:27.376" v="1" actId="478"/>
          <ac:picMkLst>
            <pc:docMk/>
            <pc:sldMk cId="1285449588" sldId="256"/>
            <ac:picMk id="18" creationId="{B81EF63E-0CB9-4B55-91E8-BA9F933C268C}"/>
          </ac:picMkLst>
        </pc:picChg>
        <pc:picChg chg="add mod">
          <ac:chgData name="MIRANDA Alejandro" userId="28ae6e67-f40b-475e-9709-c2be4535329c" providerId="ADAL" clId="{DDE95265-131C-4A77-81AE-1926EB6F4686}" dt="2024-05-22T18:36:31.222" v="3" actId="1076"/>
          <ac:picMkLst>
            <pc:docMk/>
            <pc:sldMk cId="1285449588" sldId="256"/>
            <ac:picMk id="28" creationId="{647D1D45-6C6C-185D-4754-104676F0F972}"/>
          </ac:picMkLst>
        </pc:picChg>
      </pc:sldChg>
    </pc:docChg>
  </pc:docChgLst>
  <pc:docChgLst>
    <pc:chgData name="BERNAL Sara" userId="c66a2f95-1477-4620-9110-a665dc17863a" providerId="ADAL" clId="{7F9C18A6-532F-41D4-8C2D-FE1E39087DA3}"/>
    <pc:docChg chg="custSel modSld">
      <pc:chgData name="BERNAL Sara" userId="c66a2f95-1477-4620-9110-a665dc17863a" providerId="ADAL" clId="{7F9C18A6-532F-41D4-8C2D-FE1E39087DA3}" dt="2024-01-20T21:21:52.452" v="97" actId="20577"/>
      <pc:docMkLst>
        <pc:docMk/>
      </pc:docMkLst>
      <pc:sldChg chg="addSp delSp modSp mod">
        <pc:chgData name="BERNAL Sara" userId="c66a2f95-1477-4620-9110-a665dc17863a" providerId="ADAL" clId="{7F9C18A6-532F-41D4-8C2D-FE1E39087DA3}" dt="2024-01-20T21:21:52.452" v="97" actId="20577"/>
        <pc:sldMkLst>
          <pc:docMk/>
          <pc:sldMk cId="1285449588" sldId="256"/>
        </pc:sldMkLst>
        <pc:spChg chg="mod">
          <ac:chgData name="BERNAL Sara" userId="c66a2f95-1477-4620-9110-a665dc17863a" providerId="ADAL" clId="{7F9C18A6-532F-41D4-8C2D-FE1E39087DA3}" dt="2024-01-20T21:18:06.086" v="26" actId="20577"/>
          <ac:spMkLst>
            <pc:docMk/>
            <pc:sldMk cId="1285449588" sldId="256"/>
            <ac:spMk id="93" creationId="{1F736F4F-5184-4063-9C2B-8376EB5D1B6A}"/>
          </ac:spMkLst>
        </pc:spChg>
        <pc:spChg chg="mod">
          <ac:chgData name="BERNAL Sara" userId="c66a2f95-1477-4620-9110-a665dc17863a" providerId="ADAL" clId="{7F9C18A6-532F-41D4-8C2D-FE1E39087DA3}" dt="2024-01-20T21:21:26.981" v="93" actId="20577"/>
          <ac:spMkLst>
            <pc:docMk/>
            <pc:sldMk cId="1285449588" sldId="256"/>
            <ac:spMk id="198" creationId="{5B3D7E9B-02B7-4AA3-BFE4-E0C4CA3A9B61}"/>
          </ac:spMkLst>
        </pc:spChg>
        <pc:spChg chg="mod">
          <ac:chgData name="BERNAL Sara" userId="c66a2f95-1477-4620-9110-a665dc17863a" providerId="ADAL" clId="{7F9C18A6-532F-41D4-8C2D-FE1E39087DA3}" dt="2024-01-20T21:19:53.224" v="68" actId="20577"/>
          <ac:spMkLst>
            <pc:docMk/>
            <pc:sldMk cId="1285449588" sldId="256"/>
            <ac:spMk id="229" creationId="{F15ED20B-E307-9CD9-5BCD-F975F0BE63F9}"/>
          </ac:spMkLst>
        </pc:spChg>
        <pc:spChg chg="mod">
          <ac:chgData name="BERNAL Sara" userId="c66a2f95-1477-4620-9110-a665dc17863a" providerId="ADAL" clId="{7F9C18A6-532F-41D4-8C2D-FE1E39087DA3}" dt="2024-01-20T21:21:52.452" v="97" actId="20577"/>
          <ac:spMkLst>
            <pc:docMk/>
            <pc:sldMk cId="1285449588" sldId="256"/>
            <ac:spMk id="246" creationId="{4537C878-B3BC-9DB0-13C2-5E78FB1015C1}"/>
          </ac:spMkLst>
        </pc:spChg>
        <pc:spChg chg="mod">
          <ac:chgData name="BERNAL Sara" userId="c66a2f95-1477-4620-9110-a665dc17863a" providerId="ADAL" clId="{7F9C18A6-532F-41D4-8C2D-FE1E39087DA3}" dt="2024-01-20T21:19:21.658" v="57" actId="20577"/>
          <ac:spMkLst>
            <pc:docMk/>
            <pc:sldMk cId="1285449588" sldId="256"/>
            <ac:spMk id="247" creationId="{EF9F7AD5-5781-6E23-E13B-3EB5D7C36998}"/>
          </ac:spMkLst>
        </pc:spChg>
        <pc:spChg chg="mod">
          <ac:chgData name="BERNAL Sara" userId="c66a2f95-1477-4620-9110-a665dc17863a" providerId="ADAL" clId="{7F9C18A6-532F-41D4-8C2D-FE1E39087DA3}" dt="2024-01-20T21:18:27.657" v="28"/>
          <ac:spMkLst>
            <pc:docMk/>
            <pc:sldMk cId="1285449588" sldId="256"/>
            <ac:spMk id="265" creationId="{94BA239E-411F-4293-A7B6-E621BC8B1357}"/>
          </ac:spMkLst>
        </pc:spChg>
        <pc:spChg chg="mod">
          <ac:chgData name="BERNAL Sara" userId="c66a2f95-1477-4620-9110-a665dc17863a" providerId="ADAL" clId="{7F9C18A6-532F-41D4-8C2D-FE1E39087DA3}" dt="2024-01-20T21:18:18.282" v="27"/>
          <ac:spMkLst>
            <pc:docMk/>
            <pc:sldMk cId="1285449588" sldId="256"/>
            <ac:spMk id="280" creationId="{DC670DF0-8434-4B53-988E-37C16CB9DB91}"/>
          </ac:spMkLst>
        </pc:spChg>
        <pc:spChg chg="mod">
          <ac:chgData name="BERNAL Sara" userId="c66a2f95-1477-4620-9110-a665dc17863a" providerId="ADAL" clId="{7F9C18A6-532F-41D4-8C2D-FE1E39087DA3}" dt="2024-01-20T21:20:11.638" v="90" actId="1076"/>
          <ac:spMkLst>
            <pc:docMk/>
            <pc:sldMk cId="1285449588" sldId="256"/>
            <ac:spMk id="455" creationId="{88CBBC62-5E7E-11F1-77A7-89B17E2BA798}"/>
          </ac:spMkLst>
        </pc:spChg>
        <pc:picChg chg="add mod">
          <ac:chgData name="BERNAL Sara" userId="c66a2f95-1477-4620-9110-a665dc17863a" providerId="ADAL" clId="{7F9C18A6-532F-41D4-8C2D-FE1E39087DA3}" dt="2024-01-20T21:19:12.855" v="36" actId="1076"/>
          <ac:picMkLst>
            <pc:docMk/>
            <pc:sldMk cId="1285449588" sldId="256"/>
            <ac:picMk id="2" creationId="{A32B6DFB-BD81-422D-D055-9FFBC9A52D72}"/>
          </ac:picMkLst>
        </pc:picChg>
        <pc:picChg chg="del">
          <ac:chgData name="BERNAL Sara" userId="c66a2f95-1477-4620-9110-a665dc17863a" providerId="ADAL" clId="{7F9C18A6-532F-41D4-8C2D-FE1E39087DA3}" dt="2024-01-20T21:18:54.847" v="29" actId="478"/>
          <ac:picMkLst>
            <pc:docMk/>
            <pc:sldMk cId="1285449588" sldId="256"/>
            <ac:picMk id="250" creationId="{328BE7ED-B290-7235-A7EE-1C54D31E551F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BFE446-6DF6-4428-8927-B8E1B418B426}" type="datetimeFigureOut">
              <a:rPr lang="es-MX" smtClean="0"/>
              <a:t>22/05/2024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35200" y="1143000"/>
            <a:ext cx="23876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F443EF-4EA4-47DA-8A94-C9904BB9685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4684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F443EF-4EA4-47DA-8A94-C9904BB96856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52425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643794"/>
            <a:ext cx="6609239" cy="3496839"/>
          </a:xfrm>
        </p:spPr>
        <p:txBody>
          <a:bodyPr anchor="b"/>
          <a:lstStyle>
            <a:lvl1pPr algn="ctr">
              <a:defRPr sz="5102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275485"/>
            <a:ext cx="5831681" cy="2425002"/>
          </a:xfr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765E-73F2-402B-B4CB-1A56C74D8D79}" type="datetimeFigureOut">
              <a:rPr lang="es-MX" smtClean="0"/>
              <a:t>22/05/2024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DD9E-F261-4222-B9A5-B36E8CA801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01029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765E-73F2-402B-B4CB-1A56C74D8D79}" type="datetimeFigureOut">
              <a:rPr lang="es-MX" smtClean="0"/>
              <a:t>22/05/2024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DD9E-F261-4222-B9A5-B36E8CA801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66824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34756"/>
            <a:ext cx="1676608" cy="8511921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34756"/>
            <a:ext cx="4932630" cy="8511921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765E-73F2-402B-B4CB-1A56C74D8D79}" type="datetimeFigureOut">
              <a:rPr lang="es-MX" smtClean="0"/>
              <a:t>22/05/2024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DD9E-F261-4222-B9A5-B36E8CA801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38460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765E-73F2-402B-B4CB-1A56C74D8D79}" type="datetimeFigureOut">
              <a:rPr lang="es-MX" smtClean="0"/>
              <a:t>22/05/2024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DD9E-F261-4222-B9A5-B36E8CA801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47032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504056"/>
            <a:ext cx="6706433" cy="4178071"/>
          </a:xfrm>
        </p:spPr>
        <p:txBody>
          <a:bodyPr anchor="b"/>
          <a:lstStyle>
            <a:lvl1pPr>
              <a:defRPr sz="5102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6721654"/>
            <a:ext cx="6706433" cy="2197149"/>
          </a:xfr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765E-73F2-402B-B4CB-1A56C74D8D79}" type="datetimeFigureOut">
              <a:rPr lang="es-MX" smtClean="0"/>
              <a:t>22/05/2024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DD9E-F261-4222-B9A5-B36E8CA801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2090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673780"/>
            <a:ext cx="3304619" cy="6372897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673780"/>
            <a:ext cx="3304619" cy="6372897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765E-73F2-402B-B4CB-1A56C74D8D79}" type="datetimeFigureOut">
              <a:rPr lang="es-MX" smtClean="0"/>
              <a:t>22/05/2024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DD9E-F261-4222-B9A5-B36E8CA801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99805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34758"/>
            <a:ext cx="6706433" cy="1941398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462203"/>
            <a:ext cx="3289432" cy="1206688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668891"/>
            <a:ext cx="3289432" cy="539638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462203"/>
            <a:ext cx="3305632" cy="1206688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668891"/>
            <a:ext cx="3305632" cy="539638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765E-73F2-402B-B4CB-1A56C74D8D79}" type="datetimeFigureOut">
              <a:rPr lang="es-MX" smtClean="0"/>
              <a:t>22/05/2024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DD9E-F261-4222-B9A5-B36E8CA801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39867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765E-73F2-402B-B4CB-1A56C74D8D79}" type="datetimeFigureOut">
              <a:rPr lang="es-MX" smtClean="0"/>
              <a:t>22/05/2024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DD9E-F261-4222-B9A5-B36E8CA801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1140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765E-73F2-402B-B4CB-1A56C74D8D79}" type="datetimeFigureOut">
              <a:rPr lang="es-MX" smtClean="0"/>
              <a:t>22/05/2024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DD9E-F261-4222-B9A5-B36E8CA801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98511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669608"/>
            <a:ext cx="2507825" cy="2343626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446169"/>
            <a:ext cx="3936385" cy="7137830"/>
          </a:xfr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013234"/>
            <a:ext cx="2507825" cy="5582389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765E-73F2-402B-B4CB-1A56C74D8D79}" type="datetimeFigureOut">
              <a:rPr lang="es-MX" smtClean="0"/>
              <a:t>22/05/2024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DD9E-F261-4222-B9A5-B36E8CA801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60592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669608"/>
            <a:ext cx="2507825" cy="2343626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446169"/>
            <a:ext cx="3936385" cy="7137830"/>
          </a:xfr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013234"/>
            <a:ext cx="2507825" cy="5582389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765E-73F2-402B-B4CB-1A56C74D8D79}" type="datetimeFigureOut">
              <a:rPr lang="es-MX" smtClean="0"/>
              <a:t>22/05/2024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DD9E-F261-4222-B9A5-B36E8CA801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02591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571" y="534758"/>
            <a:ext cx="6706433" cy="19413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571" y="2673780"/>
            <a:ext cx="6706433" cy="6372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571" y="9309407"/>
            <a:ext cx="1749504" cy="534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3765E-73F2-402B-B4CB-1A56C74D8D79}" type="datetimeFigureOut">
              <a:rPr lang="es-MX" smtClean="0"/>
              <a:t>22/05/2024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5659" y="9309407"/>
            <a:ext cx="2624257" cy="534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91500" y="9309407"/>
            <a:ext cx="1749504" cy="534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CEDD9E-F261-4222-B9A5-B36E8CA80104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9131F73-E6D2-AEC2-BFB1-00D37563970E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989763" y="9828213"/>
            <a:ext cx="750887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Essity Internal</a:t>
            </a:r>
          </a:p>
        </p:txBody>
      </p:sp>
    </p:spTree>
    <p:extLst>
      <p:ext uri="{BB962C8B-B14F-4D97-AF65-F5344CB8AC3E}">
        <p14:creationId xmlns:p14="http://schemas.microsoft.com/office/powerpoint/2010/main" val="2340641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77514" rtl="0" eaLnBrk="1" latinLnBrk="0" hangingPunct="1">
        <a:lnSpc>
          <a:spcPct val="90000"/>
        </a:lnSpc>
        <a:spcBef>
          <a:spcPct val="0"/>
        </a:spcBef>
        <a:buNone/>
        <a:defRPr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1" kern="1200">
          <a:solidFill>
            <a:schemeClr val="tx1"/>
          </a:solidFill>
          <a:latin typeface="+mn-lt"/>
          <a:ea typeface="+mn-ea"/>
          <a:cs typeface="+mn-cs"/>
        </a:defRPr>
      </a:lvl1pPr>
      <a:lvl2pPr marL="5831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971893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360650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749407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9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1" Type="http://schemas.openxmlformats.org/officeDocument/2006/relationships/hyperlink" Target="mailto:Tork.gf@essity.com" TargetMode="External"/><Relationship Id="rId5" Type="http://schemas.openxmlformats.org/officeDocument/2006/relationships/image" Target="../media/image3.png"/><Relationship Id="rId10" Type="http://schemas.openxmlformats.org/officeDocument/2006/relationships/hyperlink" Target="http://www.tienda.tork.mx/" TargetMode="External"/><Relationship Id="rId4" Type="http://schemas.openxmlformats.org/officeDocument/2006/relationships/image" Target="../media/image2.svg"/><Relationship Id="rId9" Type="http://schemas.openxmlformats.org/officeDocument/2006/relationships/image" Target="../media/image7.png"/><Relationship Id="rId1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Redondear rectángulo de una esquina 200">
            <a:extLst>
              <a:ext uri="{FF2B5EF4-FFF2-40B4-BE49-F238E27FC236}">
                <a16:creationId xmlns:a16="http://schemas.microsoft.com/office/drawing/2014/main" id="{9771BD4B-197D-9C42-A7B2-2EBCF0820F4C}"/>
              </a:ext>
            </a:extLst>
          </p:cNvPr>
          <p:cNvSpPr/>
          <p:nvPr/>
        </p:nvSpPr>
        <p:spPr>
          <a:xfrm rot="10800000" flipH="1">
            <a:off x="335565" y="7554562"/>
            <a:ext cx="7104449" cy="2016830"/>
          </a:xfrm>
          <a:prstGeom prst="round1Rect">
            <a:avLst>
              <a:gd name="adj" fmla="val 13462"/>
            </a:avLst>
          </a:prstGeom>
          <a:solidFill>
            <a:srgbClr val="F3F3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/>
          </a:p>
        </p:txBody>
      </p:sp>
      <p:sp>
        <p:nvSpPr>
          <p:cNvPr id="197" name="Redondear rectángulo de una esquina 196">
            <a:extLst>
              <a:ext uri="{FF2B5EF4-FFF2-40B4-BE49-F238E27FC236}">
                <a16:creationId xmlns:a16="http://schemas.microsoft.com/office/drawing/2014/main" id="{5F6DAA10-332A-054B-9055-897D51F78D3A}"/>
              </a:ext>
            </a:extLst>
          </p:cNvPr>
          <p:cNvSpPr/>
          <p:nvPr/>
        </p:nvSpPr>
        <p:spPr>
          <a:xfrm>
            <a:off x="4236854" y="1495184"/>
            <a:ext cx="1187508" cy="287730"/>
          </a:xfrm>
          <a:prstGeom prst="round1Rect">
            <a:avLst>
              <a:gd name="adj" fmla="val 34848"/>
            </a:avLst>
          </a:prstGeom>
          <a:solidFill>
            <a:srgbClr val="E13C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/>
          </a:p>
        </p:txBody>
      </p:sp>
      <p:sp>
        <p:nvSpPr>
          <p:cNvPr id="83" name="Redondear rectángulo de una esquina 82">
            <a:extLst>
              <a:ext uri="{FF2B5EF4-FFF2-40B4-BE49-F238E27FC236}">
                <a16:creationId xmlns:a16="http://schemas.microsoft.com/office/drawing/2014/main" id="{7ECE5048-9776-354E-8D38-74ED691FF9D7}"/>
              </a:ext>
            </a:extLst>
          </p:cNvPr>
          <p:cNvSpPr/>
          <p:nvPr/>
        </p:nvSpPr>
        <p:spPr>
          <a:xfrm>
            <a:off x="388754" y="1494402"/>
            <a:ext cx="1187508" cy="287730"/>
          </a:xfrm>
          <a:prstGeom prst="round1Rect">
            <a:avLst>
              <a:gd name="adj" fmla="val 34848"/>
            </a:avLst>
          </a:prstGeom>
          <a:solidFill>
            <a:srgbClr val="E13C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/>
          </a:p>
        </p:txBody>
      </p:sp>
      <p:pic>
        <p:nvPicPr>
          <p:cNvPr id="7" name="Gráfico 6">
            <a:extLst>
              <a:ext uri="{FF2B5EF4-FFF2-40B4-BE49-F238E27FC236}">
                <a16:creationId xmlns:a16="http://schemas.microsoft.com/office/drawing/2014/main" id="{C2255939-68D0-4B4B-856E-DA5A72C7BDF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17702" y="-42773"/>
            <a:ext cx="3236984" cy="1337428"/>
          </a:xfrm>
          <a:prstGeom prst="rect">
            <a:avLst/>
          </a:prstGeom>
        </p:spPr>
      </p:pic>
      <p:pic>
        <p:nvPicPr>
          <p:cNvPr id="8" name="Gráfico 7">
            <a:extLst>
              <a:ext uri="{FF2B5EF4-FFF2-40B4-BE49-F238E27FC236}">
                <a16:creationId xmlns:a16="http://schemas.microsoft.com/office/drawing/2014/main" id="{0FF99E64-A310-48AD-8A47-16602674005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88410" y="349161"/>
            <a:ext cx="2448360" cy="537790"/>
          </a:xfrm>
          <a:prstGeom prst="rect">
            <a:avLst/>
          </a:prstGeom>
        </p:spPr>
      </p:pic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F4BAFB26-7D66-4616-972A-2149D6645362}"/>
              </a:ext>
            </a:extLst>
          </p:cNvPr>
          <p:cNvCxnSpPr>
            <a:cxnSpLocks/>
          </p:cNvCxnSpPr>
          <p:nvPr/>
        </p:nvCxnSpPr>
        <p:spPr>
          <a:xfrm flipV="1">
            <a:off x="387796" y="1777708"/>
            <a:ext cx="2873710" cy="4423"/>
          </a:xfrm>
          <a:prstGeom prst="line">
            <a:avLst/>
          </a:prstGeom>
          <a:ln>
            <a:solidFill>
              <a:srgbClr val="E13C3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CuadroTexto 16">
            <a:extLst>
              <a:ext uri="{FF2B5EF4-FFF2-40B4-BE49-F238E27FC236}">
                <a16:creationId xmlns:a16="http://schemas.microsoft.com/office/drawing/2014/main" id="{19376FE9-BDE3-44A8-976E-9518267E71B2}"/>
              </a:ext>
            </a:extLst>
          </p:cNvPr>
          <p:cNvSpPr txBox="1"/>
          <p:nvPr/>
        </p:nvSpPr>
        <p:spPr>
          <a:xfrm>
            <a:off x="407075" y="1492153"/>
            <a:ext cx="1162216" cy="29514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1318" b="1" dirty="0">
                <a:solidFill>
                  <a:schemeClr val="bg1"/>
                </a:solidFill>
                <a:latin typeface="HelveticaNeueLT Std" panose="020B0604020202020204" pitchFamily="34" charset="0"/>
              </a:rPr>
              <a:t>Producto</a:t>
            </a:r>
          </a:p>
        </p:txBody>
      </p: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8C60AF76-6A0E-4988-9438-5A6A920641E0}"/>
              </a:ext>
            </a:extLst>
          </p:cNvPr>
          <p:cNvCxnSpPr>
            <a:cxnSpLocks/>
          </p:cNvCxnSpPr>
          <p:nvPr/>
        </p:nvCxnSpPr>
        <p:spPr>
          <a:xfrm>
            <a:off x="4235896" y="1781754"/>
            <a:ext cx="2875883" cy="0"/>
          </a:xfrm>
          <a:prstGeom prst="line">
            <a:avLst/>
          </a:prstGeom>
          <a:ln>
            <a:solidFill>
              <a:srgbClr val="E13C3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0CD6980-3040-417E-BED9-4FD3E3509AC3}"/>
              </a:ext>
            </a:extLst>
          </p:cNvPr>
          <p:cNvSpPr txBox="1"/>
          <p:nvPr/>
        </p:nvSpPr>
        <p:spPr>
          <a:xfrm>
            <a:off x="4261107" y="1489754"/>
            <a:ext cx="976141" cy="29514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1318" b="1" dirty="0">
                <a:solidFill>
                  <a:schemeClr val="bg1"/>
                </a:solidFill>
                <a:latin typeface="HelveticaNeueLT Std" panose="020B0604020202020204" pitchFamily="34" charset="0"/>
              </a:rPr>
              <a:t>Empaque</a:t>
            </a:r>
          </a:p>
        </p:txBody>
      </p:sp>
      <p:sp>
        <p:nvSpPr>
          <p:cNvPr id="280" name="CuadroTexto 279">
            <a:extLst>
              <a:ext uri="{FF2B5EF4-FFF2-40B4-BE49-F238E27FC236}">
                <a16:creationId xmlns:a16="http://schemas.microsoft.com/office/drawing/2014/main" id="{DC670DF0-8434-4B53-988E-37C16CB9DB91}"/>
              </a:ext>
            </a:extLst>
          </p:cNvPr>
          <p:cNvSpPr txBox="1"/>
          <p:nvPr/>
        </p:nvSpPr>
        <p:spPr>
          <a:xfrm>
            <a:off x="408357" y="1852109"/>
            <a:ext cx="1927382" cy="26129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1098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EAN 13: 7322540394382</a:t>
            </a:r>
          </a:p>
        </p:txBody>
      </p:sp>
      <p:sp>
        <p:nvSpPr>
          <p:cNvPr id="265" name="CuadroTexto 264">
            <a:extLst>
              <a:ext uri="{FF2B5EF4-FFF2-40B4-BE49-F238E27FC236}">
                <a16:creationId xmlns:a16="http://schemas.microsoft.com/office/drawing/2014/main" id="{94BA239E-411F-4293-A7B6-E621BC8B1357}"/>
              </a:ext>
            </a:extLst>
          </p:cNvPr>
          <p:cNvSpPr txBox="1"/>
          <p:nvPr/>
        </p:nvSpPr>
        <p:spPr>
          <a:xfrm>
            <a:off x="4259434" y="1850308"/>
            <a:ext cx="1927382" cy="26129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1098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ITF 14: 17702026080515</a:t>
            </a:r>
          </a:p>
        </p:txBody>
      </p:sp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id="{BB8E9EC5-84C4-F94D-B82A-1F8E1617F601}"/>
              </a:ext>
            </a:extLst>
          </p:cNvPr>
          <p:cNvCxnSpPr>
            <a:cxnSpLocks/>
          </p:cNvCxnSpPr>
          <p:nvPr/>
        </p:nvCxnSpPr>
        <p:spPr>
          <a:xfrm>
            <a:off x="3768779" y="1492153"/>
            <a:ext cx="9182" cy="5992632"/>
          </a:xfrm>
          <a:prstGeom prst="line">
            <a:avLst/>
          </a:prstGeom>
          <a:ln w="28575" cap="rnd">
            <a:solidFill>
              <a:srgbClr val="C5C5C5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Conector recto 203">
            <a:extLst>
              <a:ext uri="{FF2B5EF4-FFF2-40B4-BE49-F238E27FC236}">
                <a16:creationId xmlns:a16="http://schemas.microsoft.com/office/drawing/2014/main" id="{606A8E0A-2980-C442-BFD9-90753EFFF0FD}"/>
              </a:ext>
            </a:extLst>
          </p:cNvPr>
          <p:cNvCxnSpPr>
            <a:cxnSpLocks/>
          </p:cNvCxnSpPr>
          <p:nvPr/>
        </p:nvCxnSpPr>
        <p:spPr>
          <a:xfrm>
            <a:off x="1399632" y="6471058"/>
            <a:ext cx="0" cy="935044"/>
          </a:xfrm>
          <a:prstGeom prst="line">
            <a:avLst/>
          </a:prstGeom>
          <a:ln w="19050" cap="rnd">
            <a:solidFill>
              <a:srgbClr val="00205B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Conector recto 205">
            <a:extLst>
              <a:ext uri="{FF2B5EF4-FFF2-40B4-BE49-F238E27FC236}">
                <a16:creationId xmlns:a16="http://schemas.microsoft.com/office/drawing/2014/main" id="{EC2C2EC6-CC57-8D46-B90B-95C9771511AE}"/>
              </a:ext>
            </a:extLst>
          </p:cNvPr>
          <p:cNvCxnSpPr>
            <a:cxnSpLocks/>
          </p:cNvCxnSpPr>
          <p:nvPr/>
        </p:nvCxnSpPr>
        <p:spPr>
          <a:xfrm>
            <a:off x="2631028" y="6471058"/>
            <a:ext cx="0" cy="935044"/>
          </a:xfrm>
          <a:prstGeom prst="line">
            <a:avLst/>
          </a:prstGeom>
          <a:ln w="19050" cap="rnd">
            <a:solidFill>
              <a:srgbClr val="00205B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CuadroTexto 92">
            <a:extLst>
              <a:ext uri="{FF2B5EF4-FFF2-40B4-BE49-F238E27FC236}">
                <a16:creationId xmlns:a16="http://schemas.microsoft.com/office/drawing/2014/main" id="{1F736F4F-5184-4063-9C2B-8376EB5D1B6A}"/>
              </a:ext>
            </a:extLst>
          </p:cNvPr>
          <p:cNvSpPr txBox="1"/>
          <p:nvPr/>
        </p:nvSpPr>
        <p:spPr>
          <a:xfrm>
            <a:off x="3949880" y="359144"/>
            <a:ext cx="3403419" cy="103688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MX" sz="2200" dirty="0" err="1">
                <a:solidFill>
                  <a:srgbClr val="00205B"/>
                </a:solidFill>
                <a:latin typeface="HelveticaNeueLT Std"/>
                <a:cs typeface="Gotham Bold" pitchFamily="50" charset="0"/>
              </a:rPr>
              <a:t>Tork</a:t>
            </a:r>
            <a:r>
              <a:rPr lang="es-MX" sz="2200" baseline="30000" dirty="0">
                <a:solidFill>
                  <a:srgbClr val="00205B"/>
                </a:solidFill>
                <a:latin typeface="HelveticaNeueLT Std"/>
                <a:cs typeface="Gotham Bold" pitchFamily="50" charset="0"/>
              </a:rPr>
              <a:t>®</a:t>
            </a:r>
            <a:r>
              <a:rPr lang="es-MX" sz="1300" baseline="30000" dirty="0">
                <a:solidFill>
                  <a:srgbClr val="00205B"/>
                </a:solidFill>
                <a:latin typeface="HelveticaNeueLT Std"/>
                <a:cs typeface="Gotham Bold" pitchFamily="50" charset="0"/>
              </a:rPr>
              <a:t>  </a:t>
            </a:r>
          </a:p>
          <a:p>
            <a:r>
              <a:rPr lang="es-MX" sz="2400" b="1" baseline="30000" dirty="0">
                <a:solidFill>
                  <a:srgbClr val="00205B"/>
                </a:solidFill>
                <a:latin typeface="HelveticaNeueLT Std"/>
                <a:cs typeface="Gotham Bold" pitchFamily="50" charset="0"/>
              </a:rPr>
              <a:t>Jabón Líquido </a:t>
            </a:r>
            <a:r>
              <a:rPr lang="es-MX" sz="2400" b="1" baseline="30000" dirty="0" err="1">
                <a:solidFill>
                  <a:srgbClr val="00205B"/>
                </a:solidFill>
                <a:latin typeface="HelveticaNeueLT Std"/>
                <a:cs typeface="Gotham Bold" pitchFamily="50" charset="0"/>
              </a:rPr>
              <a:t>Extrahigiene</a:t>
            </a:r>
            <a:endParaRPr lang="es-MX" sz="2400" b="1" dirty="0">
              <a:solidFill>
                <a:srgbClr val="00205B"/>
              </a:solidFill>
              <a:latin typeface="HelveticaNeueLT Std"/>
              <a:cs typeface="Gotham Bold" pitchFamily="50" charset="0"/>
            </a:endParaRPr>
          </a:p>
          <a:p>
            <a:r>
              <a:rPr lang="es-MX" sz="1538" dirty="0">
                <a:solidFill>
                  <a:srgbClr val="00205B"/>
                </a:solidFill>
                <a:latin typeface="HelveticaNeueLT Std" panose="020B0604020202020204" pitchFamily="34" charset="0"/>
              </a:rPr>
              <a:t>Código: 80510</a:t>
            </a:r>
          </a:p>
        </p:txBody>
      </p:sp>
      <p:cxnSp>
        <p:nvCxnSpPr>
          <p:cNvPr id="456" name="Conector recto 455">
            <a:extLst>
              <a:ext uri="{FF2B5EF4-FFF2-40B4-BE49-F238E27FC236}">
                <a16:creationId xmlns:a16="http://schemas.microsoft.com/office/drawing/2014/main" id="{F8D1E1B3-B10A-4536-82A1-AF0F32987A86}"/>
              </a:ext>
            </a:extLst>
          </p:cNvPr>
          <p:cNvCxnSpPr>
            <a:cxnSpLocks/>
          </p:cNvCxnSpPr>
          <p:nvPr/>
        </p:nvCxnSpPr>
        <p:spPr>
          <a:xfrm>
            <a:off x="297815" y="6345194"/>
            <a:ext cx="7122160" cy="0"/>
          </a:xfrm>
          <a:prstGeom prst="line">
            <a:avLst/>
          </a:prstGeom>
          <a:ln w="28575" cap="rnd">
            <a:solidFill>
              <a:srgbClr val="C5C5C5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7" name="Redondear rectángulo de una esquina 82">
            <a:extLst>
              <a:ext uri="{FF2B5EF4-FFF2-40B4-BE49-F238E27FC236}">
                <a16:creationId xmlns:a16="http://schemas.microsoft.com/office/drawing/2014/main" id="{7A4A007B-72A8-4AA6-BD40-B436E264B126}"/>
              </a:ext>
            </a:extLst>
          </p:cNvPr>
          <p:cNvSpPr/>
          <p:nvPr/>
        </p:nvSpPr>
        <p:spPr>
          <a:xfrm flipV="1">
            <a:off x="334954" y="7561119"/>
            <a:ext cx="1535002" cy="281435"/>
          </a:xfrm>
          <a:prstGeom prst="round1Rect">
            <a:avLst>
              <a:gd name="adj" fmla="val 34848"/>
            </a:avLst>
          </a:prstGeom>
          <a:solidFill>
            <a:srgbClr val="E13C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/>
          </a:p>
        </p:txBody>
      </p:sp>
      <p:cxnSp>
        <p:nvCxnSpPr>
          <p:cNvPr id="458" name="Conector recto 457">
            <a:extLst>
              <a:ext uri="{FF2B5EF4-FFF2-40B4-BE49-F238E27FC236}">
                <a16:creationId xmlns:a16="http://schemas.microsoft.com/office/drawing/2014/main" id="{BC71BDEB-84F3-45DF-A907-402E8891B17E}"/>
              </a:ext>
            </a:extLst>
          </p:cNvPr>
          <p:cNvCxnSpPr>
            <a:cxnSpLocks/>
          </p:cNvCxnSpPr>
          <p:nvPr/>
        </p:nvCxnSpPr>
        <p:spPr>
          <a:xfrm>
            <a:off x="336996" y="7551107"/>
            <a:ext cx="7103014" cy="20027"/>
          </a:xfrm>
          <a:prstGeom prst="line">
            <a:avLst/>
          </a:prstGeom>
          <a:ln>
            <a:solidFill>
              <a:srgbClr val="E13C3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60" name="CuadroTexto 459">
            <a:extLst>
              <a:ext uri="{FF2B5EF4-FFF2-40B4-BE49-F238E27FC236}">
                <a16:creationId xmlns:a16="http://schemas.microsoft.com/office/drawing/2014/main" id="{50648500-DD9C-451D-BA33-C5A0C4DE51FF}"/>
              </a:ext>
            </a:extLst>
          </p:cNvPr>
          <p:cNvSpPr txBox="1"/>
          <p:nvPr/>
        </p:nvSpPr>
        <p:spPr>
          <a:xfrm>
            <a:off x="381783" y="7605975"/>
            <a:ext cx="1459597" cy="18326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1318" b="1" dirty="0">
                <a:solidFill>
                  <a:schemeClr val="bg1"/>
                </a:solidFill>
                <a:latin typeface="HelveticaNeueLT Std" panose="020B0604020202020204" pitchFamily="34" charset="0"/>
              </a:rPr>
              <a:t>Compatibilidad</a:t>
            </a:r>
          </a:p>
        </p:txBody>
      </p:sp>
      <p:sp>
        <p:nvSpPr>
          <p:cNvPr id="126" name="CuadroTexto 125">
            <a:extLst>
              <a:ext uri="{FF2B5EF4-FFF2-40B4-BE49-F238E27FC236}">
                <a16:creationId xmlns:a16="http://schemas.microsoft.com/office/drawing/2014/main" id="{BFFE9C86-DD0C-477E-9425-E007109F9978}"/>
              </a:ext>
            </a:extLst>
          </p:cNvPr>
          <p:cNvSpPr txBox="1"/>
          <p:nvPr/>
        </p:nvSpPr>
        <p:spPr>
          <a:xfrm>
            <a:off x="3705636" y="8261687"/>
            <a:ext cx="1306244" cy="67710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800" dirty="0" err="1">
                <a:latin typeface="HelveticaNeueLT Std" panose="020B0604020202020204" pitchFamily="34" charset="0"/>
              </a:rPr>
              <a:t>Tork</a:t>
            </a:r>
            <a:r>
              <a:rPr lang="es-MX" sz="800" dirty="0">
                <a:latin typeface="HelveticaNeueLT Std" panose="020B0604020202020204" pitchFamily="34" charset="0"/>
              </a:rPr>
              <a:t>® </a:t>
            </a:r>
            <a:r>
              <a:rPr lang="es-MX" sz="800" b="1" dirty="0">
                <a:latin typeface="HelveticaNeueLT Std" panose="020B0604020202020204" pitchFamily="34" charset="0"/>
              </a:rPr>
              <a:t>Dispensador </a:t>
            </a:r>
          </a:p>
          <a:p>
            <a:r>
              <a:rPr lang="es-MX" sz="800" b="1" dirty="0">
                <a:latin typeface="HelveticaNeueLT Std" panose="020B0604020202020204" pitchFamily="34" charset="0"/>
              </a:rPr>
              <a:t>Jabón líquido y gel para manos</a:t>
            </a:r>
          </a:p>
          <a:p>
            <a:endParaRPr lang="es-MX" sz="600" b="1" dirty="0">
              <a:latin typeface="HelveticaNeueLT Std" panose="020B0604020202020204" pitchFamily="34" charset="0"/>
            </a:endParaRPr>
          </a:p>
          <a:p>
            <a:r>
              <a:rPr lang="es-MX" sz="800" b="1" dirty="0">
                <a:latin typeface="HelveticaNeueLT Std" panose="020B0604020202020204" pitchFamily="34" charset="0"/>
              </a:rPr>
              <a:t>83510</a:t>
            </a:r>
          </a:p>
        </p:txBody>
      </p:sp>
      <p:sp>
        <p:nvSpPr>
          <p:cNvPr id="187" name="CuadroTexto 186">
            <a:extLst>
              <a:ext uri="{FF2B5EF4-FFF2-40B4-BE49-F238E27FC236}">
                <a16:creationId xmlns:a16="http://schemas.microsoft.com/office/drawing/2014/main" id="{41FA9E51-74C7-49F3-98F0-4A902A352CCD}"/>
              </a:ext>
            </a:extLst>
          </p:cNvPr>
          <p:cNvSpPr txBox="1"/>
          <p:nvPr/>
        </p:nvSpPr>
        <p:spPr>
          <a:xfrm>
            <a:off x="5595302" y="3692895"/>
            <a:ext cx="1154196" cy="11845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Corrugado cartón</a:t>
            </a:r>
          </a:p>
        </p:txBody>
      </p:sp>
      <p:sp>
        <p:nvSpPr>
          <p:cNvPr id="183" name="CuadroTexto 182">
            <a:extLst>
              <a:ext uri="{FF2B5EF4-FFF2-40B4-BE49-F238E27FC236}">
                <a16:creationId xmlns:a16="http://schemas.microsoft.com/office/drawing/2014/main" id="{0D70B067-45E4-436D-BD46-304778207501}"/>
              </a:ext>
            </a:extLst>
          </p:cNvPr>
          <p:cNvSpPr txBox="1"/>
          <p:nvPr/>
        </p:nvSpPr>
        <p:spPr>
          <a:xfrm>
            <a:off x="4112759" y="3640803"/>
            <a:ext cx="1488852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Empaque secundario</a:t>
            </a:r>
          </a:p>
        </p:txBody>
      </p:sp>
      <p:sp>
        <p:nvSpPr>
          <p:cNvPr id="184" name="CuadroTexto 183">
            <a:extLst>
              <a:ext uri="{FF2B5EF4-FFF2-40B4-BE49-F238E27FC236}">
                <a16:creationId xmlns:a16="http://schemas.microsoft.com/office/drawing/2014/main" id="{E0546F3F-42D0-4C82-A692-62FBBCDE6608}"/>
              </a:ext>
            </a:extLst>
          </p:cNvPr>
          <p:cNvSpPr txBox="1"/>
          <p:nvPr/>
        </p:nvSpPr>
        <p:spPr>
          <a:xfrm>
            <a:off x="4112759" y="3942860"/>
            <a:ext cx="1351972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Largo x alto x ancho</a:t>
            </a:r>
          </a:p>
        </p:txBody>
      </p:sp>
      <p:sp>
        <p:nvSpPr>
          <p:cNvPr id="186" name="CuadroTexto 185">
            <a:extLst>
              <a:ext uri="{FF2B5EF4-FFF2-40B4-BE49-F238E27FC236}">
                <a16:creationId xmlns:a16="http://schemas.microsoft.com/office/drawing/2014/main" id="{B783430A-C857-4171-96A2-B2DD62C565F6}"/>
              </a:ext>
            </a:extLst>
          </p:cNvPr>
          <p:cNvSpPr txBox="1"/>
          <p:nvPr/>
        </p:nvSpPr>
        <p:spPr>
          <a:xfrm>
            <a:off x="4112759" y="4212568"/>
            <a:ext cx="1159423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Cajas x tendido</a:t>
            </a:r>
          </a:p>
        </p:txBody>
      </p:sp>
      <p:sp>
        <p:nvSpPr>
          <p:cNvPr id="188" name="CuadroTexto 187">
            <a:extLst>
              <a:ext uri="{FF2B5EF4-FFF2-40B4-BE49-F238E27FC236}">
                <a16:creationId xmlns:a16="http://schemas.microsoft.com/office/drawing/2014/main" id="{3BB78F19-7B0F-49D1-AF54-0499B34AFF04}"/>
              </a:ext>
            </a:extLst>
          </p:cNvPr>
          <p:cNvSpPr txBox="1"/>
          <p:nvPr/>
        </p:nvSpPr>
        <p:spPr>
          <a:xfrm>
            <a:off x="5595302" y="3947416"/>
            <a:ext cx="1283672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29.2 x 19.8 x 26.4 cm </a:t>
            </a:r>
          </a:p>
        </p:txBody>
      </p:sp>
      <p:sp>
        <p:nvSpPr>
          <p:cNvPr id="190" name="CuadroTexto 189">
            <a:extLst>
              <a:ext uri="{FF2B5EF4-FFF2-40B4-BE49-F238E27FC236}">
                <a16:creationId xmlns:a16="http://schemas.microsoft.com/office/drawing/2014/main" id="{2CCEF1BC-423F-4B19-B9BA-0288500C352F}"/>
              </a:ext>
            </a:extLst>
          </p:cNvPr>
          <p:cNvSpPr txBox="1"/>
          <p:nvPr/>
        </p:nvSpPr>
        <p:spPr>
          <a:xfrm>
            <a:off x="5595302" y="4252119"/>
            <a:ext cx="631936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20 cajas</a:t>
            </a:r>
          </a:p>
        </p:txBody>
      </p:sp>
      <p:cxnSp>
        <p:nvCxnSpPr>
          <p:cNvPr id="192" name="Conector recto 191">
            <a:extLst>
              <a:ext uri="{FF2B5EF4-FFF2-40B4-BE49-F238E27FC236}">
                <a16:creationId xmlns:a16="http://schemas.microsoft.com/office/drawing/2014/main" id="{85FD85EB-EEF5-407F-8DAD-ACDBDDC29468}"/>
              </a:ext>
            </a:extLst>
          </p:cNvPr>
          <p:cNvCxnSpPr>
            <a:cxnSpLocks/>
          </p:cNvCxnSpPr>
          <p:nvPr/>
        </p:nvCxnSpPr>
        <p:spPr>
          <a:xfrm>
            <a:off x="4125860" y="4219319"/>
            <a:ext cx="2617264" cy="0"/>
          </a:xfrm>
          <a:prstGeom prst="line">
            <a:avLst/>
          </a:prstGeom>
          <a:ln w="12700">
            <a:solidFill>
              <a:srgbClr val="C5C5C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3" name="Conector recto 192">
            <a:extLst>
              <a:ext uri="{FF2B5EF4-FFF2-40B4-BE49-F238E27FC236}">
                <a16:creationId xmlns:a16="http://schemas.microsoft.com/office/drawing/2014/main" id="{04150F26-6C51-45FE-A4A2-D1AA510E063B}"/>
              </a:ext>
            </a:extLst>
          </p:cNvPr>
          <p:cNvCxnSpPr>
            <a:cxnSpLocks/>
          </p:cNvCxnSpPr>
          <p:nvPr/>
        </p:nvCxnSpPr>
        <p:spPr>
          <a:xfrm>
            <a:off x="4125860" y="3884253"/>
            <a:ext cx="2634005" cy="0"/>
          </a:xfrm>
          <a:prstGeom prst="line">
            <a:avLst/>
          </a:prstGeom>
          <a:ln w="12700">
            <a:solidFill>
              <a:srgbClr val="C5C5C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4" name="CuadroTexto 193">
            <a:extLst>
              <a:ext uri="{FF2B5EF4-FFF2-40B4-BE49-F238E27FC236}">
                <a16:creationId xmlns:a16="http://schemas.microsoft.com/office/drawing/2014/main" id="{A406C13B-F0CF-4F45-9C5D-018253123287}"/>
              </a:ext>
            </a:extLst>
          </p:cNvPr>
          <p:cNvSpPr txBox="1"/>
          <p:nvPr/>
        </p:nvSpPr>
        <p:spPr>
          <a:xfrm>
            <a:off x="4112759" y="4536309"/>
            <a:ext cx="1201849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Tendido x Pallet</a:t>
            </a:r>
          </a:p>
        </p:txBody>
      </p:sp>
      <p:sp>
        <p:nvSpPr>
          <p:cNvPr id="195" name="CuadroTexto 194">
            <a:extLst>
              <a:ext uri="{FF2B5EF4-FFF2-40B4-BE49-F238E27FC236}">
                <a16:creationId xmlns:a16="http://schemas.microsoft.com/office/drawing/2014/main" id="{1FA74476-9D9B-46CD-A311-84B132D8CCA5}"/>
              </a:ext>
            </a:extLst>
          </p:cNvPr>
          <p:cNvSpPr txBox="1"/>
          <p:nvPr/>
        </p:nvSpPr>
        <p:spPr>
          <a:xfrm>
            <a:off x="4112759" y="4816915"/>
            <a:ext cx="838405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Peso Bruto</a:t>
            </a:r>
          </a:p>
        </p:txBody>
      </p:sp>
      <p:sp>
        <p:nvSpPr>
          <p:cNvPr id="196" name="CuadroTexto 195">
            <a:extLst>
              <a:ext uri="{FF2B5EF4-FFF2-40B4-BE49-F238E27FC236}">
                <a16:creationId xmlns:a16="http://schemas.microsoft.com/office/drawing/2014/main" id="{6C4E3C37-58BD-4AC9-A47D-429F8C596CA5}"/>
              </a:ext>
            </a:extLst>
          </p:cNvPr>
          <p:cNvSpPr txBox="1"/>
          <p:nvPr/>
        </p:nvSpPr>
        <p:spPr>
          <a:xfrm>
            <a:off x="5600220" y="4534500"/>
            <a:ext cx="719286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4 Cajas</a:t>
            </a:r>
          </a:p>
        </p:txBody>
      </p:sp>
      <p:sp>
        <p:nvSpPr>
          <p:cNvPr id="198" name="CuadroTexto 197">
            <a:extLst>
              <a:ext uri="{FF2B5EF4-FFF2-40B4-BE49-F238E27FC236}">
                <a16:creationId xmlns:a16="http://schemas.microsoft.com/office/drawing/2014/main" id="{5B3D7E9B-02B7-4AA3-BFE4-E0C4CA3A9B61}"/>
              </a:ext>
            </a:extLst>
          </p:cNvPr>
          <p:cNvSpPr txBox="1"/>
          <p:nvPr/>
        </p:nvSpPr>
        <p:spPr>
          <a:xfrm>
            <a:off x="5595302" y="4821646"/>
            <a:ext cx="574487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6.7 kg</a:t>
            </a:r>
          </a:p>
        </p:txBody>
      </p:sp>
      <p:cxnSp>
        <p:nvCxnSpPr>
          <p:cNvPr id="199" name="Conector recto 198">
            <a:extLst>
              <a:ext uri="{FF2B5EF4-FFF2-40B4-BE49-F238E27FC236}">
                <a16:creationId xmlns:a16="http://schemas.microsoft.com/office/drawing/2014/main" id="{DF61D3A3-48AE-4D5A-8792-14720F9B3537}"/>
              </a:ext>
            </a:extLst>
          </p:cNvPr>
          <p:cNvCxnSpPr>
            <a:cxnSpLocks/>
          </p:cNvCxnSpPr>
          <p:nvPr/>
        </p:nvCxnSpPr>
        <p:spPr>
          <a:xfrm>
            <a:off x="4125860" y="4499349"/>
            <a:ext cx="2617264" cy="0"/>
          </a:xfrm>
          <a:prstGeom prst="line">
            <a:avLst/>
          </a:prstGeom>
          <a:ln w="12700">
            <a:solidFill>
              <a:srgbClr val="C5C5C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0" name="Conector recto 199">
            <a:extLst>
              <a:ext uri="{FF2B5EF4-FFF2-40B4-BE49-F238E27FC236}">
                <a16:creationId xmlns:a16="http://schemas.microsoft.com/office/drawing/2014/main" id="{1E1220E5-8067-4928-87BA-8CF657FC69AE}"/>
              </a:ext>
            </a:extLst>
          </p:cNvPr>
          <p:cNvCxnSpPr>
            <a:cxnSpLocks/>
          </p:cNvCxnSpPr>
          <p:nvPr/>
        </p:nvCxnSpPr>
        <p:spPr>
          <a:xfrm>
            <a:off x="4125860" y="4802770"/>
            <a:ext cx="2617264" cy="0"/>
          </a:xfrm>
          <a:prstGeom prst="line">
            <a:avLst/>
          </a:prstGeom>
          <a:ln w="12700">
            <a:solidFill>
              <a:srgbClr val="C5C5C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1" name="Picture 10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C1C8F05D-36A1-63C2-54BC-526535D9904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700" y="6298760"/>
            <a:ext cx="1271019" cy="1271019"/>
          </a:xfrm>
          <a:prstGeom prst="rect">
            <a:avLst/>
          </a:prstGeom>
        </p:spPr>
      </p:pic>
      <p:pic>
        <p:nvPicPr>
          <p:cNvPr id="16" name="Picture 15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86E44073-EF62-A59D-8C18-485D3515F1D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393" y="6298760"/>
            <a:ext cx="1271019" cy="1271019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EBF8614E-13C2-6B9F-20D7-EA5737B5B91F}"/>
              </a:ext>
            </a:extLst>
          </p:cNvPr>
          <p:cNvSpPr txBox="1"/>
          <p:nvPr/>
        </p:nvSpPr>
        <p:spPr>
          <a:xfrm>
            <a:off x="7111779" y="76985"/>
            <a:ext cx="38923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b="1" dirty="0">
                <a:solidFill>
                  <a:srgbClr val="FF392C"/>
                </a:solidFill>
                <a:latin typeface="HelveticaNeueLT Std" panose="020B0604020202020204" pitchFamily="34" charset="0"/>
              </a:rPr>
              <a:t>S1</a:t>
            </a:r>
            <a:endParaRPr lang="es-MX" dirty="0">
              <a:solidFill>
                <a:srgbClr val="FF392C"/>
              </a:solidFill>
            </a:endParaRPr>
          </a:p>
        </p:txBody>
      </p:sp>
      <p:sp>
        <p:nvSpPr>
          <p:cNvPr id="3" name="CuadroTexto 1">
            <a:extLst>
              <a:ext uri="{FF2B5EF4-FFF2-40B4-BE49-F238E27FC236}">
                <a16:creationId xmlns:a16="http://schemas.microsoft.com/office/drawing/2014/main" id="{DF7BD18B-16F0-4C13-08DE-DCE4A43E56D7}"/>
              </a:ext>
            </a:extLst>
          </p:cNvPr>
          <p:cNvSpPr txBox="1"/>
          <p:nvPr/>
        </p:nvSpPr>
        <p:spPr>
          <a:xfrm>
            <a:off x="1804219" y="3878596"/>
            <a:ext cx="1205274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Sin Fragancia</a:t>
            </a: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626E982B-F370-2842-D4AF-C5C19518B518}"/>
              </a:ext>
            </a:extLst>
          </p:cNvPr>
          <p:cNvCxnSpPr>
            <a:cxnSpLocks/>
          </p:cNvCxnSpPr>
          <p:nvPr/>
        </p:nvCxnSpPr>
        <p:spPr>
          <a:xfrm>
            <a:off x="321629" y="4396320"/>
            <a:ext cx="2748371" cy="0"/>
          </a:xfrm>
          <a:prstGeom prst="line">
            <a:avLst/>
          </a:prstGeom>
          <a:ln w="12700">
            <a:solidFill>
              <a:srgbClr val="C5C5C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51D97D94-0427-71FA-AF39-92BE94A52A15}"/>
              </a:ext>
            </a:extLst>
          </p:cNvPr>
          <p:cNvCxnSpPr>
            <a:cxnSpLocks/>
          </p:cNvCxnSpPr>
          <p:nvPr/>
        </p:nvCxnSpPr>
        <p:spPr>
          <a:xfrm>
            <a:off x="315279" y="4642062"/>
            <a:ext cx="2748372" cy="0"/>
          </a:xfrm>
          <a:prstGeom prst="line">
            <a:avLst/>
          </a:prstGeom>
          <a:ln w="12700">
            <a:solidFill>
              <a:srgbClr val="C5C5C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4E4F7E06-E525-3F0E-CFB5-FB6F00D4E319}"/>
              </a:ext>
            </a:extLst>
          </p:cNvPr>
          <p:cNvCxnSpPr>
            <a:cxnSpLocks/>
          </p:cNvCxnSpPr>
          <p:nvPr/>
        </p:nvCxnSpPr>
        <p:spPr>
          <a:xfrm>
            <a:off x="315279" y="4922099"/>
            <a:ext cx="2749487" cy="0"/>
          </a:xfrm>
          <a:prstGeom prst="line">
            <a:avLst/>
          </a:prstGeom>
          <a:ln w="12700">
            <a:solidFill>
              <a:srgbClr val="C5C5C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1E7F324D-ED9B-8A34-7F40-AAC42EBD65D2}"/>
              </a:ext>
            </a:extLst>
          </p:cNvPr>
          <p:cNvCxnSpPr>
            <a:cxnSpLocks/>
          </p:cNvCxnSpPr>
          <p:nvPr/>
        </p:nvCxnSpPr>
        <p:spPr>
          <a:xfrm>
            <a:off x="315279" y="5193735"/>
            <a:ext cx="2750344" cy="0"/>
          </a:xfrm>
          <a:prstGeom prst="line">
            <a:avLst/>
          </a:prstGeom>
          <a:ln w="12700">
            <a:solidFill>
              <a:srgbClr val="C5C5C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3CD342F2-711D-53B1-1CDC-67348B705274}"/>
              </a:ext>
            </a:extLst>
          </p:cNvPr>
          <p:cNvCxnSpPr>
            <a:cxnSpLocks/>
          </p:cNvCxnSpPr>
          <p:nvPr/>
        </p:nvCxnSpPr>
        <p:spPr>
          <a:xfrm>
            <a:off x="4129487" y="3081543"/>
            <a:ext cx="2749487" cy="0"/>
          </a:xfrm>
          <a:prstGeom prst="line">
            <a:avLst/>
          </a:prstGeom>
          <a:ln w="12700">
            <a:solidFill>
              <a:srgbClr val="C5C5C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CuadroTexto 8">
            <a:extLst>
              <a:ext uri="{FF2B5EF4-FFF2-40B4-BE49-F238E27FC236}">
                <a16:creationId xmlns:a16="http://schemas.microsoft.com/office/drawing/2014/main" id="{BCAE8A95-E551-67A1-E404-F18E29CA7822}"/>
              </a:ext>
            </a:extLst>
          </p:cNvPr>
          <p:cNvSpPr txBox="1"/>
          <p:nvPr/>
        </p:nvSpPr>
        <p:spPr>
          <a:xfrm>
            <a:off x="330299" y="3876014"/>
            <a:ext cx="486840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Olor </a:t>
            </a:r>
          </a:p>
        </p:txBody>
      </p:sp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id="{5360F705-A7B9-9EE5-A7DE-846D05300AB4}"/>
              </a:ext>
            </a:extLst>
          </p:cNvPr>
          <p:cNvCxnSpPr>
            <a:cxnSpLocks/>
          </p:cNvCxnSpPr>
          <p:nvPr/>
        </p:nvCxnSpPr>
        <p:spPr>
          <a:xfrm>
            <a:off x="321629" y="4118898"/>
            <a:ext cx="2765112" cy="0"/>
          </a:xfrm>
          <a:prstGeom prst="line">
            <a:avLst/>
          </a:prstGeom>
          <a:ln w="12700">
            <a:solidFill>
              <a:srgbClr val="C5C5C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" name="CuadroTexto 10">
            <a:extLst>
              <a:ext uri="{FF2B5EF4-FFF2-40B4-BE49-F238E27FC236}">
                <a16:creationId xmlns:a16="http://schemas.microsoft.com/office/drawing/2014/main" id="{076D8B86-1175-2CFC-5A8C-B0656DF55924}"/>
              </a:ext>
            </a:extLst>
          </p:cNvPr>
          <p:cNvSpPr txBox="1"/>
          <p:nvPr/>
        </p:nvSpPr>
        <p:spPr>
          <a:xfrm>
            <a:off x="330299" y="4135643"/>
            <a:ext cx="1014467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Piezas x caja</a:t>
            </a:r>
          </a:p>
        </p:txBody>
      </p:sp>
      <p:sp>
        <p:nvSpPr>
          <p:cNvPr id="26" name="CuadroTexto 11">
            <a:extLst>
              <a:ext uri="{FF2B5EF4-FFF2-40B4-BE49-F238E27FC236}">
                <a16:creationId xmlns:a16="http://schemas.microsoft.com/office/drawing/2014/main" id="{24D2746D-B8A9-F966-39BF-3C054C80BF6D}"/>
              </a:ext>
            </a:extLst>
          </p:cNvPr>
          <p:cNvSpPr txBox="1"/>
          <p:nvPr/>
        </p:nvSpPr>
        <p:spPr>
          <a:xfrm>
            <a:off x="330299" y="4396524"/>
            <a:ext cx="922244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ml x botella</a:t>
            </a:r>
          </a:p>
        </p:txBody>
      </p:sp>
      <p:sp>
        <p:nvSpPr>
          <p:cNvPr id="27" name="CuadroTexto 12">
            <a:extLst>
              <a:ext uri="{FF2B5EF4-FFF2-40B4-BE49-F238E27FC236}">
                <a16:creationId xmlns:a16="http://schemas.microsoft.com/office/drawing/2014/main" id="{7D3C4129-A13C-6F50-8E04-DB6D4BA9E974}"/>
              </a:ext>
            </a:extLst>
          </p:cNvPr>
          <p:cNvSpPr txBox="1"/>
          <p:nvPr/>
        </p:nvSpPr>
        <p:spPr>
          <a:xfrm>
            <a:off x="330299" y="4670591"/>
            <a:ext cx="815988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Glicerina %</a:t>
            </a:r>
          </a:p>
        </p:txBody>
      </p:sp>
      <p:sp>
        <p:nvSpPr>
          <p:cNvPr id="29" name="CuadroTexto 14">
            <a:extLst>
              <a:ext uri="{FF2B5EF4-FFF2-40B4-BE49-F238E27FC236}">
                <a16:creationId xmlns:a16="http://schemas.microsoft.com/office/drawing/2014/main" id="{2777AC7B-C16B-B534-FA67-E6DA4BE8DD07}"/>
              </a:ext>
            </a:extLst>
          </p:cNvPr>
          <p:cNvSpPr txBox="1"/>
          <p:nvPr/>
        </p:nvSpPr>
        <p:spPr>
          <a:xfrm>
            <a:off x="4112759" y="3367396"/>
            <a:ext cx="965205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Peso botella </a:t>
            </a:r>
          </a:p>
        </p:txBody>
      </p:sp>
      <p:sp>
        <p:nvSpPr>
          <p:cNvPr id="30" name="CuadroTexto 15">
            <a:extLst>
              <a:ext uri="{FF2B5EF4-FFF2-40B4-BE49-F238E27FC236}">
                <a16:creationId xmlns:a16="http://schemas.microsoft.com/office/drawing/2014/main" id="{9A09EDE3-1488-84F9-34A2-7FA859E518D2}"/>
              </a:ext>
            </a:extLst>
          </p:cNvPr>
          <p:cNvSpPr txBox="1"/>
          <p:nvPr/>
        </p:nvSpPr>
        <p:spPr>
          <a:xfrm>
            <a:off x="1810569" y="4210225"/>
            <a:ext cx="609434" cy="978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6 piezas</a:t>
            </a:r>
          </a:p>
        </p:txBody>
      </p:sp>
      <p:sp>
        <p:nvSpPr>
          <p:cNvPr id="31" name="CuadroTexto 16">
            <a:extLst>
              <a:ext uri="{FF2B5EF4-FFF2-40B4-BE49-F238E27FC236}">
                <a16:creationId xmlns:a16="http://schemas.microsoft.com/office/drawing/2014/main" id="{F6D17732-2E80-350A-3DF9-FF48E3DB4664}"/>
              </a:ext>
            </a:extLst>
          </p:cNvPr>
          <p:cNvSpPr txBox="1"/>
          <p:nvPr/>
        </p:nvSpPr>
        <p:spPr>
          <a:xfrm>
            <a:off x="1804219" y="4398108"/>
            <a:ext cx="631936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1,000 ml</a:t>
            </a:r>
          </a:p>
        </p:txBody>
      </p:sp>
      <p:sp>
        <p:nvSpPr>
          <p:cNvPr id="224" name="CuadroTexto 17">
            <a:extLst>
              <a:ext uri="{FF2B5EF4-FFF2-40B4-BE49-F238E27FC236}">
                <a16:creationId xmlns:a16="http://schemas.microsoft.com/office/drawing/2014/main" id="{672E67B7-93F0-C65A-BFC6-BCC0C0DF8213}"/>
              </a:ext>
            </a:extLst>
          </p:cNvPr>
          <p:cNvSpPr txBox="1"/>
          <p:nvPr/>
        </p:nvSpPr>
        <p:spPr>
          <a:xfrm>
            <a:off x="1804219" y="4678567"/>
            <a:ext cx="590638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1%</a:t>
            </a:r>
          </a:p>
        </p:txBody>
      </p:sp>
      <p:sp>
        <p:nvSpPr>
          <p:cNvPr id="225" name="CuadroTexto 18">
            <a:extLst>
              <a:ext uri="{FF2B5EF4-FFF2-40B4-BE49-F238E27FC236}">
                <a16:creationId xmlns:a16="http://schemas.microsoft.com/office/drawing/2014/main" id="{9EC2302A-F89D-3CEE-E7BA-3A32976D8B06}"/>
              </a:ext>
            </a:extLst>
          </p:cNvPr>
          <p:cNvSpPr txBox="1"/>
          <p:nvPr/>
        </p:nvSpPr>
        <p:spPr>
          <a:xfrm>
            <a:off x="5595302" y="3081543"/>
            <a:ext cx="1661370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9.2 cm x 9.2 cm x 24  cm</a:t>
            </a:r>
          </a:p>
        </p:txBody>
      </p:sp>
      <p:sp>
        <p:nvSpPr>
          <p:cNvPr id="226" name="CuadroTexto 19">
            <a:extLst>
              <a:ext uri="{FF2B5EF4-FFF2-40B4-BE49-F238E27FC236}">
                <a16:creationId xmlns:a16="http://schemas.microsoft.com/office/drawing/2014/main" id="{5A68E8DC-C9E8-BCE7-15D4-268FCD19E549}"/>
              </a:ext>
            </a:extLst>
          </p:cNvPr>
          <p:cNvSpPr txBox="1"/>
          <p:nvPr/>
        </p:nvSpPr>
        <p:spPr>
          <a:xfrm>
            <a:off x="5612882" y="3365041"/>
            <a:ext cx="737304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1.1 kg</a:t>
            </a:r>
          </a:p>
        </p:txBody>
      </p:sp>
      <p:sp>
        <p:nvSpPr>
          <p:cNvPr id="227" name="CuadroTexto 20">
            <a:extLst>
              <a:ext uri="{FF2B5EF4-FFF2-40B4-BE49-F238E27FC236}">
                <a16:creationId xmlns:a16="http://schemas.microsoft.com/office/drawing/2014/main" id="{4B90A759-5329-1B86-A9B7-D8E03F6F158B}"/>
              </a:ext>
            </a:extLst>
          </p:cNvPr>
          <p:cNvSpPr txBox="1"/>
          <p:nvPr/>
        </p:nvSpPr>
        <p:spPr>
          <a:xfrm>
            <a:off x="330299" y="5256909"/>
            <a:ext cx="1057661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Certificaciones </a:t>
            </a:r>
          </a:p>
        </p:txBody>
      </p:sp>
      <p:sp>
        <p:nvSpPr>
          <p:cNvPr id="228" name="CuadroTexto 21">
            <a:extLst>
              <a:ext uri="{FF2B5EF4-FFF2-40B4-BE49-F238E27FC236}">
                <a16:creationId xmlns:a16="http://schemas.microsoft.com/office/drawing/2014/main" id="{321E3ACD-23A9-37DA-395D-43EE0E26B3EB}"/>
              </a:ext>
            </a:extLst>
          </p:cNvPr>
          <p:cNvSpPr txBox="1"/>
          <p:nvPr/>
        </p:nvSpPr>
        <p:spPr>
          <a:xfrm>
            <a:off x="330299" y="4929046"/>
            <a:ext cx="1166741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b="1" dirty="0" err="1">
                <a:solidFill>
                  <a:srgbClr val="00205B"/>
                </a:solidFill>
                <a:latin typeface="HelveticaNeueLT Std" panose="020B0604020202020204" pitchFamily="34" charset="0"/>
              </a:rPr>
              <a:t>p.H</a:t>
            </a:r>
            <a:endParaRPr lang="es-MX" sz="900" b="1" dirty="0">
              <a:solidFill>
                <a:srgbClr val="00205B"/>
              </a:solidFill>
              <a:latin typeface="HelveticaNeueLT Std" panose="020B0604020202020204" pitchFamily="34" charset="0"/>
            </a:endParaRPr>
          </a:p>
        </p:txBody>
      </p:sp>
      <p:sp>
        <p:nvSpPr>
          <p:cNvPr id="229" name="CuadroTexto 22">
            <a:extLst>
              <a:ext uri="{FF2B5EF4-FFF2-40B4-BE49-F238E27FC236}">
                <a16:creationId xmlns:a16="http://schemas.microsoft.com/office/drawing/2014/main" id="{F15ED20B-E307-9CD9-5BCD-F975F0BE63F9}"/>
              </a:ext>
            </a:extLst>
          </p:cNvPr>
          <p:cNvSpPr txBox="1"/>
          <p:nvPr/>
        </p:nvSpPr>
        <p:spPr>
          <a:xfrm>
            <a:off x="1804219" y="4936792"/>
            <a:ext cx="726828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dirty="0">
                <a:solidFill>
                  <a:srgbClr val="00205B"/>
                </a:solidFill>
                <a:latin typeface="HelveticaNeueLT Std" panose="020B0604020202020204" pitchFamily="34" charset="0"/>
                <a:cs typeface="Calibri Light" panose="020F0302020204030204" pitchFamily="34" charset="0"/>
              </a:rPr>
              <a:t>~ 5</a:t>
            </a:r>
            <a:endParaRPr lang="es-MX" sz="900" dirty="0">
              <a:solidFill>
                <a:srgbClr val="00205B"/>
              </a:solidFill>
              <a:latin typeface="HelveticaNeueLT Std" panose="020B0604020202020204" pitchFamily="34" charset="0"/>
            </a:endParaRPr>
          </a:p>
        </p:txBody>
      </p:sp>
      <p:sp>
        <p:nvSpPr>
          <p:cNvPr id="230" name="CuadroTexto 23">
            <a:extLst>
              <a:ext uri="{FF2B5EF4-FFF2-40B4-BE49-F238E27FC236}">
                <a16:creationId xmlns:a16="http://schemas.microsoft.com/office/drawing/2014/main" id="{97678875-6CBB-97D1-8BC9-24AD6E01FE6A}"/>
              </a:ext>
            </a:extLst>
          </p:cNvPr>
          <p:cNvSpPr txBox="1"/>
          <p:nvPr/>
        </p:nvSpPr>
        <p:spPr>
          <a:xfrm>
            <a:off x="1804219" y="5174505"/>
            <a:ext cx="1772320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Dermatológicamente testeado</a:t>
            </a:r>
          </a:p>
        </p:txBody>
      </p:sp>
      <p:sp>
        <p:nvSpPr>
          <p:cNvPr id="231" name="CuadroTexto 24">
            <a:extLst>
              <a:ext uri="{FF2B5EF4-FFF2-40B4-BE49-F238E27FC236}">
                <a16:creationId xmlns:a16="http://schemas.microsoft.com/office/drawing/2014/main" id="{0FC3D19A-027E-AD01-5FCD-038D4CE61E66}"/>
              </a:ext>
            </a:extLst>
          </p:cNvPr>
          <p:cNvSpPr txBox="1"/>
          <p:nvPr/>
        </p:nvSpPr>
        <p:spPr>
          <a:xfrm>
            <a:off x="1804219" y="5331676"/>
            <a:ext cx="1772320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Biodegradable</a:t>
            </a:r>
          </a:p>
        </p:txBody>
      </p:sp>
      <p:cxnSp>
        <p:nvCxnSpPr>
          <p:cNvPr id="232" name="Conector recto 231">
            <a:extLst>
              <a:ext uri="{FF2B5EF4-FFF2-40B4-BE49-F238E27FC236}">
                <a16:creationId xmlns:a16="http://schemas.microsoft.com/office/drawing/2014/main" id="{D5D705F6-AA4B-589B-E7C3-36D60912E367}"/>
              </a:ext>
            </a:extLst>
          </p:cNvPr>
          <p:cNvCxnSpPr>
            <a:cxnSpLocks/>
          </p:cNvCxnSpPr>
          <p:nvPr/>
        </p:nvCxnSpPr>
        <p:spPr>
          <a:xfrm>
            <a:off x="336996" y="5875374"/>
            <a:ext cx="2749487" cy="0"/>
          </a:xfrm>
          <a:prstGeom prst="line">
            <a:avLst/>
          </a:prstGeom>
          <a:ln w="12700">
            <a:solidFill>
              <a:srgbClr val="C5C5C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3" name="CuadroTexto 26">
            <a:extLst>
              <a:ext uri="{FF2B5EF4-FFF2-40B4-BE49-F238E27FC236}">
                <a16:creationId xmlns:a16="http://schemas.microsoft.com/office/drawing/2014/main" id="{FC92B440-A415-DEE9-287E-F0E817973A77}"/>
              </a:ext>
            </a:extLst>
          </p:cNvPr>
          <p:cNvSpPr txBox="1"/>
          <p:nvPr/>
        </p:nvSpPr>
        <p:spPr>
          <a:xfrm>
            <a:off x="330299" y="5925261"/>
            <a:ext cx="1057661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Vida útil  </a:t>
            </a:r>
          </a:p>
        </p:txBody>
      </p:sp>
      <p:sp>
        <p:nvSpPr>
          <p:cNvPr id="246" name="CuadroTexto 27">
            <a:extLst>
              <a:ext uri="{FF2B5EF4-FFF2-40B4-BE49-F238E27FC236}">
                <a16:creationId xmlns:a16="http://schemas.microsoft.com/office/drawing/2014/main" id="{4537C878-B3BC-9DB0-13C2-5E78FB1015C1}"/>
              </a:ext>
            </a:extLst>
          </p:cNvPr>
          <p:cNvSpPr txBox="1"/>
          <p:nvPr/>
        </p:nvSpPr>
        <p:spPr>
          <a:xfrm>
            <a:off x="1822424" y="5851221"/>
            <a:ext cx="177232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>
                <a:solidFill>
                  <a:srgbClr val="00205B"/>
                </a:solidFill>
                <a:latin typeface="HelveticaNeueLT Std" panose="020B0604020202020204" pitchFamily="34" charset="0"/>
              </a:rPr>
              <a:t>60 </a:t>
            </a:r>
            <a:r>
              <a:rPr lang="es-MX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meses posterior a fecha de elaboración</a:t>
            </a:r>
          </a:p>
        </p:txBody>
      </p:sp>
      <p:sp>
        <p:nvSpPr>
          <p:cNvPr id="247" name="CuadroTexto 1">
            <a:extLst>
              <a:ext uri="{FF2B5EF4-FFF2-40B4-BE49-F238E27FC236}">
                <a16:creationId xmlns:a16="http://schemas.microsoft.com/office/drawing/2014/main" id="{EF9F7AD5-5781-6E23-E13B-3EB5D7C36998}"/>
              </a:ext>
            </a:extLst>
          </p:cNvPr>
          <p:cNvSpPr txBox="1"/>
          <p:nvPr/>
        </p:nvSpPr>
        <p:spPr>
          <a:xfrm>
            <a:off x="1804219" y="3650330"/>
            <a:ext cx="1205274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Amarillo traslúcido</a:t>
            </a:r>
          </a:p>
        </p:txBody>
      </p:sp>
      <p:sp>
        <p:nvSpPr>
          <p:cNvPr id="248" name="CuadroTexto 8">
            <a:extLst>
              <a:ext uri="{FF2B5EF4-FFF2-40B4-BE49-F238E27FC236}">
                <a16:creationId xmlns:a16="http://schemas.microsoft.com/office/drawing/2014/main" id="{ECEF3CE4-1F0B-B03C-7E5A-687317D945A5}"/>
              </a:ext>
            </a:extLst>
          </p:cNvPr>
          <p:cNvSpPr txBox="1"/>
          <p:nvPr/>
        </p:nvSpPr>
        <p:spPr>
          <a:xfrm>
            <a:off x="330299" y="3735534"/>
            <a:ext cx="486840" cy="5525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Color </a:t>
            </a:r>
          </a:p>
        </p:txBody>
      </p:sp>
      <p:cxnSp>
        <p:nvCxnSpPr>
          <p:cNvPr id="249" name="Conector recto 248">
            <a:extLst>
              <a:ext uri="{FF2B5EF4-FFF2-40B4-BE49-F238E27FC236}">
                <a16:creationId xmlns:a16="http://schemas.microsoft.com/office/drawing/2014/main" id="{A20047A6-CF3F-368E-373F-94E2BB8EDEF7}"/>
              </a:ext>
            </a:extLst>
          </p:cNvPr>
          <p:cNvCxnSpPr>
            <a:cxnSpLocks/>
          </p:cNvCxnSpPr>
          <p:nvPr/>
        </p:nvCxnSpPr>
        <p:spPr>
          <a:xfrm>
            <a:off x="315279" y="3890632"/>
            <a:ext cx="2765112" cy="0"/>
          </a:xfrm>
          <a:prstGeom prst="line">
            <a:avLst/>
          </a:prstGeom>
          <a:ln w="12700">
            <a:solidFill>
              <a:srgbClr val="C5C5C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026" name="Picture 2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9B601317-2AB0-2C23-74B4-DF5F778709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324" y="6286416"/>
            <a:ext cx="1270283" cy="1270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2" name="CuadroTexto 251">
            <a:extLst>
              <a:ext uri="{FF2B5EF4-FFF2-40B4-BE49-F238E27FC236}">
                <a16:creationId xmlns:a16="http://schemas.microsoft.com/office/drawing/2014/main" id="{745532CE-3B56-A9C1-13BA-CCBD34233988}"/>
              </a:ext>
            </a:extLst>
          </p:cNvPr>
          <p:cNvSpPr txBox="1"/>
          <p:nvPr/>
        </p:nvSpPr>
        <p:spPr>
          <a:xfrm>
            <a:off x="600956" y="9642104"/>
            <a:ext cx="7174619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800" b="1" u="sng" dirty="0">
                <a:solidFill>
                  <a:srgbClr val="00205B"/>
                </a:solidFill>
                <a:latin typeface="HelveticaNeueLT Std" panose="020B060402020202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wwww.familiainstitucional</a:t>
            </a:r>
            <a:r>
              <a:rPr lang="es-MX" sz="800" b="1" u="sng" dirty="0">
                <a:solidFill>
                  <a:srgbClr val="00205B"/>
                </a:solidFill>
                <a:latin typeface="HelveticaNeueLT Std" panose="020B0604020202020204" pitchFamily="34" charset="0"/>
              </a:rPr>
              <a:t>.com </a:t>
            </a:r>
            <a:r>
              <a:rPr lang="es-MX" sz="8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/ </a:t>
            </a:r>
            <a:r>
              <a:rPr lang="es-MX" sz="800" b="1" u="sng" dirty="0">
                <a:solidFill>
                  <a:srgbClr val="00205B"/>
                </a:solidFill>
                <a:latin typeface="HelveticaNeueLT Std" panose="020B0604020202020204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Tork.gf@essity.com</a:t>
            </a:r>
            <a:r>
              <a:rPr lang="es-MX" sz="8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 / Línea </a:t>
            </a:r>
            <a:r>
              <a:rPr lang="es-MX" sz="800" b="1" dirty="0" err="1">
                <a:solidFill>
                  <a:srgbClr val="00205B"/>
                </a:solidFill>
                <a:latin typeface="HelveticaNeueLT Std" panose="020B0604020202020204" pitchFamily="34" charset="0"/>
              </a:rPr>
              <a:t>Tork</a:t>
            </a:r>
            <a:r>
              <a:rPr lang="es-MX" sz="8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 Colombia: </a:t>
            </a:r>
            <a:r>
              <a:rPr lang="es-MX" sz="800" dirty="0">
                <a:solidFill>
                  <a:srgbClr val="00205B"/>
                </a:solidFill>
                <a:latin typeface="HelveticaNeueLT Std" panose="020B0604020202020204" pitchFamily="34" charset="0"/>
              </a:rPr>
              <a:t>01 8000 515151 </a:t>
            </a:r>
            <a:r>
              <a:rPr lang="es-MX" sz="8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/ Línea </a:t>
            </a:r>
            <a:r>
              <a:rPr lang="es-MX" sz="800" b="1" dirty="0" err="1">
                <a:solidFill>
                  <a:srgbClr val="00205B"/>
                </a:solidFill>
                <a:latin typeface="HelveticaNeueLT Std" panose="020B0604020202020204" pitchFamily="34" charset="0"/>
              </a:rPr>
              <a:t>Tork</a:t>
            </a:r>
            <a:r>
              <a:rPr lang="es-MX" sz="8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 Ecuador: </a:t>
            </a:r>
            <a:r>
              <a:rPr lang="es-MX" sz="800" dirty="0">
                <a:solidFill>
                  <a:srgbClr val="00205B"/>
                </a:solidFill>
                <a:latin typeface="HelveticaNeueLT Std" panose="020B0604020202020204" pitchFamily="34" charset="0"/>
              </a:rPr>
              <a:t>1</a:t>
            </a:r>
            <a:r>
              <a:rPr lang="es-MX" sz="8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 </a:t>
            </a:r>
            <a:r>
              <a:rPr lang="es-MX" sz="800" dirty="0">
                <a:solidFill>
                  <a:srgbClr val="00205B"/>
                </a:solidFill>
                <a:latin typeface="HelveticaNeueLT Std" panose="020B0604020202020204" pitchFamily="34" charset="0"/>
              </a:rPr>
              <a:t>800 100200</a:t>
            </a:r>
          </a:p>
        </p:txBody>
      </p:sp>
      <p:pic>
        <p:nvPicPr>
          <p:cNvPr id="450" name="Imagen 449" descr="En blanco y negro&#10;&#10;Descripción generada automáticamente con confianza baja">
            <a:extLst>
              <a:ext uri="{FF2B5EF4-FFF2-40B4-BE49-F238E27FC236}">
                <a16:creationId xmlns:a16="http://schemas.microsoft.com/office/drawing/2014/main" id="{12C2C90B-13FA-D45E-0290-FCBDAB7F8DD0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4256" y="7851740"/>
            <a:ext cx="1661756" cy="1661756"/>
          </a:xfrm>
          <a:prstGeom prst="rect">
            <a:avLst/>
          </a:prstGeom>
        </p:spPr>
      </p:pic>
      <p:sp>
        <p:nvSpPr>
          <p:cNvPr id="451" name="CuadroTexto 450">
            <a:extLst>
              <a:ext uri="{FF2B5EF4-FFF2-40B4-BE49-F238E27FC236}">
                <a16:creationId xmlns:a16="http://schemas.microsoft.com/office/drawing/2014/main" id="{35DCF518-E744-ED97-E8C5-6196BA3B39AC}"/>
              </a:ext>
            </a:extLst>
          </p:cNvPr>
          <p:cNvSpPr txBox="1"/>
          <p:nvPr/>
        </p:nvSpPr>
        <p:spPr>
          <a:xfrm>
            <a:off x="5616445" y="2560909"/>
            <a:ext cx="2722551" cy="5078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/>
            <a:r>
              <a:rPr lang="en-US" sz="900" dirty="0" err="1">
                <a:solidFill>
                  <a:srgbClr val="00205B"/>
                </a:solidFill>
                <a:latin typeface="HelveticaNeueLT Std" panose="020B0604020202020204" pitchFamily="34" charset="0"/>
              </a:rPr>
              <a:t>Envase</a:t>
            </a:r>
            <a:r>
              <a:rPr lang="en-US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 HDPE </a:t>
            </a:r>
          </a:p>
          <a:p>
            <a:pPr algn="l"/>
            <a:r>
              <a:rPr lang="en-US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Valvula (</a:t>
            </a:r>
            <a:r>
              <a:rPr lang="en-US" sz="900" dirty="0" err="1">
                <a:solidFill>
                  <a:srgbClr val="00205B"/>
                </a:solidFill>
                <a:latin typeface="HelveticaNeueLT Std" panose="020B0604020202020204" pitchFamily="34" charset="0"/>
              </a:rPr>
              <a:t>boquilla</a:t>
            </a:r>
            <a:r>
              <a:rPr lang="en-US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) </a:t>
            </a:r>
            <a:r>
              <a:rPr lang="es-ES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HDPE</a:t>
            </a:r>
          </a:p>
          <a:p>
            <a:pPr algn="l"/>
            <a:r>
              <a:rPr lang="es-ES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Etiqueta </a:t>
            </a:r>
            <a:r>
              <a:rPr lang="es-ES" sz="900" dirty="0" err="1">
                <a:solidFill>
                  <a:srgbClr val="00205B"/>
                </a:solidFill>
                <a:latin typeface="HelveticaNeueLT Std" panose="020B0604020202020204" pitchFamily="34" charset="0"/>
              </a:rPr>
              <a:t>Propalcote</a:t>
            </a:r>
            <a:r>
              <a:rPr lang="es-ES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 laminado</a:t>
            </a:r>
            <a:endParaRPr lang="es-MX" sz="900" dirty="0">
              <a:solidFill>
                <a:srgbClr val="00205B"/>
              </a:solidFill>
              <a:latin typeface="HelveticaNeueLT Std" panose="020B0604020202020204" pitchFamily="34" charset="0"/>
            </a:endParaRPr>
          </a:p>
        </p:txBody>
      </p:sp>
      <p:sp>
        <p:nvSpPr>
          <p:cNvPr id="452" name="CuadroTexto 451">
            <a:extLst>
              <a:ext uri="{FF2B5EF4-FFF2-40B4-BE49-F238E27FC236}">
                <a16:creationId xmlns:a16="http://schemas.microsoft.com/office/drawing/2014/main" id="{280C6F49-EC1B-671E-1E45-C828DB291322}"/>
              </a:ext>
            </a:extLst>
          </p:cNvPr>
          <p:cNvSpPr txBox="1"/>
          <p:nvPr/>
        </p:nvSpPr>
        <p:spPr>
          <a:xfrm>
            <a:off x="4112759" y="2731492"/>
            <a:ext cx="1488852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Empaque Primario</a:t>
            </a:r>
          </a:p>
        </p:txBody>
      </p:sp>
      <p:cxnSp>
        <p:nvCxnSpPr>
          <p:cNvPr id="453" name="Conector recto 452">
            <a:extLst>
              <a:ext uri="{FF2B5EF4-FFF2-40B4-BE49-F238E27FC236}">
                <a16:creationId xmlns:a16="http://schemas.microsoft.com/office/drawing/2014/main" id="{4B13F55D-B12E-4830-8928-EF4348316F77}"/>
              </a:ext>
            </a:extLst>
          </p:cNvPr>
          <p:cNvCxnSpPr>
            <a:cxnSpLocks/>
          </p:cNvCxnSpPr>
          <p:nvPr/>
        </p:nvCxnSpPr>
        <p:spPr>
          <a:xfrm>
            <a:off x="4125860" y="3643626"/>
            <a:ext cx="2634005" cy="0"/>
          </a:xfrm>
          <a:prstGeom prst="line">
            <a:avLst/>
          </a:prstGeom>
          <a:ln w="12700">
            <a:solidFill>
              <a:srgbClr val="C5C5C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54" name="CuadroTexto 453">
            <a:extLst>
              <a:ext uri="{FF2B5EF4-FFF2-40B4-BE49-F238E27FC236}">
                <a16:creationId xmlns:a16="http://schemas.microsoft.com/office/drawing/2014/main" id="{15CA52FA-80C0-D984-CBD3-EFA4AFE15A0F}"/>
              </a:ext>
            </a:extLst>
          </p:cNvPr>
          <p:cNvSpPr txBox="1"/>
          <p:nvPr/>
        </p:nvSpPr>
        <p:spPr>
          <a:xfrm>
            <a:off x="4112759" y="5124976"/>
            <a:ext cx="946333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Vencimiento</a:t>
            </a:r>
          </a:p>
        </p:txBody>
      </p:sp>
      <p:sp>
        <p:nvSpPr>
          <p:cNvPr id="455" name="CuadroTexto 454">
            <a:extLst>
              <a:ext uri="{FF2B5EF4-FFF2-40B4-BE49-F238E27FC236}">
                <a16:creationId xmlns:a16="http://schemas.microsoft.com/office/drawing/2014/main" id="{88CBBC62-5E7E-11F1-77A7-89B17E2BA798}"/>
              </a:ext>
            </a:extLst>
          </p:cNvPr>
          <p:cNvSpPr txBox="1"/>
          <p:nvPr/>
        </p:nvSpPr>
        <p:spPr>
          <a:xfrm>
            <a:off x="5570503" y="5130408"/>
            <a:ext cx="2211750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/>
            <a:r>
              <a:rPr lang="es-CO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Ver en la botella</a:t>
            </a:r>
            <a:endParaRPr lang="es-MX" sz="900" dirty="0">
              <a:solidFill>
                <a:srgbClr val="00205B"/>
              </a:solidFill>
              <a:latin typeface="HelveticaNeueLT Std" panose="020B0604020202020204" pitchFamily="34" charset="0"/>
            </a:endParaRPr>
          </a:p>
        </p:txBody>
      </p:sp>
      <p:cxnSp>
        <p:nvCxnSpPr>
          <p:cNvPr id="461" name="Conector recto 460">
            <a:extLst>
              <a:ext uri="{FF2B5EF4-FFF2-40B4-BE49-F238E27FC236}">
                <a16:creationId xmlns:a16="http://schemas.microsoft.com/office/drawing/2014/main" id="{C6BE1948-F1E2-39AB-005C-AF6D30B0AB50}"/>
              </a:ext>
            </a:extLst>
          </p:cNvPr>
          <p:cNvCxnSpPr>
            <a:cxnSpLocks/>
          </p:cNvCxnSpPr>
          <p:nvPr/>
        </p:nvCxnSpPr>
        <p:spPr>
          <a:xfrm>
            <a:off x="4125860" y="5095664"/>
            <a:ext cx="2617264" cy="0"/>
          </a:xfrm>
          <a:prstGeom prst="line">
            <a:avLst/>
          </a:prstGeom>
          <a:ln w="12700">
            <a:solidFill>
              <a:srgbClr val="C5C5C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63" name="CuadroTexto 462">
            <a:extLst>
              <a:ext uri="{FF2B5EF4-FFF2-40B4-BE49-F238E27FC236}">
                <a16:creationId xmlns:a16="http://schemas.microsoft.com/office/drawing/2014/main" id="{B2ED567B-C678-4148-D310-4F9B7A2312F6}"/>
              </a:ext>
            </a:extLst>
          </p:cNvPr>
          <p:cNvSpPr txBox="1"/>
          <p:nvPr/>
        </p:nvSpPr>
        <p:spPr>
          <a:xfrm>
            <a:off x="330299" y="5612792"/>
            <a:ext cx="1370995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Registro Sanitario</a:t>
            </a:r>
          </a:p>
        </p:txBody>
      </p:sp>
      <p:sp>
        <p:nvSpPr>
          <p:cNvPr id="464" name="CuadroTexto 463">
            <a:extLst>
              <a:ext uri="{FF2B5EF4-FFF2-40B4-BE49-F238E27FC236}">
                <a16:creationId xmlns:a16="http://schemas.microsoft.com/office/drawing/2014/main" id="{14F8C08B-B752-57A3-0E8F-EB518E421AB6}"/>
              </a:ext>
            </a:extLst>
          </p:cNvPr>
          <p:cNvSpPr txBox="1"/>
          <p:nvPr/>
        </p:nvSpPr>
        <p:spPr>
          <a:xfrm>
            <a:off x="1824651" y="5596951"/>
            <a:ext cx="1928749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/>
            <a:r>
              <a:rPr lang="es-CO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Ver en la etiqueta</a:t>
            </a:r>
            <a:endParaRPr lang="es-MX" sz="900" dirty="0">
              <a:solidFill>
                <a:srgbClr val="00205B"/>
              </a:solidFill>
              <a:latin typeface="HelveticaNeueLT Std" panose="020B0604020202020204" pitchFamily="34" charset="0"/>
            </a:endParaRPr>
          </a:p>
        </p:txBody>
      </p:sp>
      <p:sp>
        <p:nvSpPr>
          <p:cNvPr id="470" name="CuadroTexto 13">
            <a:extLst>
              <a:ext uri="{FF2B5EF4-FFF2-40B4-BE49-F238E27FC236}">
                <a16:creationId xmlns:a16="http://schemas.microsoft.com/office/drawing/2014/main" id="{1C5DBFFB-728D-69AF-4F86-5092F18CCB44}"/>
              </a:ext>
            </a:extLst>
          </p:cNvPr>
          <p:cNvSpPr txBox="1"/>
          <p:nvPr/>
        </p:nvSpPr>
        <p:spPr>
          <a:xfrm>
            <a:off x="4112759" y="3100864"/>
            <a:ext cx="1244169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Dimensión botella</a:t>
            </a:r>
          </a:p>
        </p:txBody>
      </p:sp>
      <p:cxnSp>
        <p:nvCxnSpPr>
          <p:cNvPr id="471" name="Conector recto 470">
            <a:extLst>
              <a:ext uri="{FF2B5EF4-FFF2-40B4-BE49-F238E27FC236}">
                <a16:creationId xmlns:a16="http://schemas.microsoft.com/office/drawing/2014/main" id="{0BBEB73C-628C-26FF-0952-409A0A3691C0}"/>
              </a:ext>
            </a:extLst>
          </p:cNvPr>
          <p:cNvCxnSpPr>
            <a:cxnSpLocks/>
          </p:cNvCxnSpPr>
          <p:nvPr/>
        </p:nvCxnSpPr>
        <p:spPr>
          <a:xfrm>
            <a:off x="315279" y="5562793"/>
            <a:ext cx="2742344" cy="0"/>
          </a:xfrm>
          <a:prstGeom prst="line">
            <a:avLst/>
          </a:prstGeom>
          <a:ln w="12700">
            <a:solidFill>
              <a:srgbClr val="C5C5C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72" name="CuadroTexto 8">
            <a:extLst>
              <a:ext uri="{FF2B5EF4-FFF2-40B4-BE49-F238E27FC236}">
                <a16:creationId xmlns:a16="http://schemas.microsoft.com/office/drawing/2014/main" id="{6E2532AA-EF47-F51D-DE73-55F5BC23C4AB}"/>
              </a:ext>
            </a:extLst>
          </p:cNvPr>
          <p:cNvSpPr txBox="1"/>
          <p:nvPr/>
        </p:nvSpPr>
        <p:spPr>
          <a:xfrm>
            <a:off x="330299" y="3878521"/>
            <a:ext cx="486840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Olor </a:t>
            </a:r>
          </a:p>
        </p:txBody>
      </p:sp>
      <p:sp>
        <p:nvSpPr>
          <p:cNvPr id="473" name="CuadroTexto 10">
            <a:extLst>
              <a:ext uri="{FF2B5EF4-FFF2-40B4-BE49-F238E27FC236}">
                <a16:creationId xmlns:a16="http://schemas.microsoft.com/office/drawing/2014/main" id="{F23A2C16-2D5F-19DF-E2E9-CC4903640AA6}"/>
              </a:ext>
            </a:extLst>
          </p:cNvPr>
          <p:cNvSpPr txBox="1"/>
          <p:nvPr/>
        </p:nvSpPr>
        <p:spPr>
          <a:xfrm>
            <a:off x="330299" y="4138794"/>
            <a:ext cx="1014467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Piezas x caja</a:t>
            </a:r>
          </a:p>
        </p:txBody>
      </p:sp>
      <p:sp>
        <p:nvSpPr>
          <p:cNvPr id="477" name="CuadroTexto 21">
            <a:extLst>
              <a:ext uri="{FF2B5EF4-FFF2-40B4-BE49-F238E27FC236}">
                <a16:creationId xmlns:a16="http://schemas.microsoft.com/office/drawing/2014/main" id="{60579694-888E-D183-ED1F-E54719C7A1F7}"/>
              </a:ext>
            </a:extLst>
          </p:cNvPr>
          <p:cNvSpPr txBox="1"/>
          <p:nvPr/>
        </p:nvSpPr>
        <p:spPr>
          <a:xfrm>
            <a:off x="330299" y="4931553"/>
            <a:ext cx="1166741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b="1" dirty="0" err="1">
                <a:solidFill>
                  <a:srgbClr val="00205B"/>
                </a:solidFill>
                <a:latin typeface="HelveticaNeueLT Std" panose="020B0604020202020204" pitchFamily="34" charset="0"/>
              </a:rPr>
              <a:t>p.H</a:t>
            </a:r>
            <a:endParaRPr lang="es-MX" sz="900" b="1" dirty="0">
              <a:solidFill>
                <a:srgbClr val="00205B"/>
              </a:solidFill>
              <a:latin typeface="HelveticaNeueLT Std" panose="020B0604020202020204" pitchFamily="34" charset="0"/>
            </a:endParaRPr>
          </a:p>
        </p:txBody>
      </p:sp>
      <p:sp>
        <p:nvSpPr>
          <p:cNvPr id="478" name="CuadroTexto 8">
            <a:extLst>
              <a:ext uri="{FF2B5EF4-FFF2-40B4-BE49-F238E27FC236}">
                <a16:creationId xmlns:a16="http://schemas.microsoft.com/office/drawing/2014/main" id="{880D09A8-746C-B6C0-493C-C63584DC0EEA}"/>
              </a:ext>
            </a:extLst>
          </p:cNvPr>
          <p:cNvSpPr txBox="1"/>
          <p:nvPr/>
        </p:nvSpPr>
        <p:spPr>
          <a:xfrm>
            <a:off x="330299" y="3650255"/>
            <a:ext cx="486840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Color </a:t>
            </a:r>
          </a:p>
        </p:txBody>
      </p:sp>
      <p:cxnSp>
        <p:nvCxnSpPr>
          <p:cNvPr id="256" name="Conector recto 255">
            <a:extLst>
              <a:ext uri="{FF2B5EF4-FFF2-40B4-BE49-F238E27FC236}">
                <a16:creationId xmlns:a16="http://schemas.microsoft.com/office/drawing/2014/main" id="{BD4C9477-C558-0102-3FD2-2C5BB45243C9}"/>
              </a:ext>
            </a:extLst>
          </p:cNvPr>
          <p:cNvCxnSpPr>
            <a:cxnSpLocks/>
          </p:cNvCxnSpPr>
          <p:nvPr/>
        </p:nvCxnSpPr>
        <p:spPr>
          <a:xfrm>
            <a:off x="4112818" y="3365041"/>
            <a:ext cx="2749487" cy="0"/>
          </a:xfrm>
          <a:prstGeom prst="line">
            <a:avLst/>
          </a:prstGeom>
          <a:ln w="12700">
            <a:solidFill>
              <a:srgbClr val="C5C5C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8" name="Conector recto 257">
            <a:extLst>
              <a:ext uri="{FF2B5EF4-FFF2-40B4-BE49-F238E27FC236}">
                <a16:creationId xmlns:a16="http://schemas.microsoft.com/office/drawing/2014/main" id="{9FC65CA2-79BC-B33A-431D-D7C5F77BBD57}"/>
              </a:ext>
            </a:extLst>
          </p:cNvPr>
          <p:cNvCxnSpPr>
            <a:cxnSpLocks/>
          </p:cNvCxnSpPr>
          <p:nvPr/>
        </p:nvCxnSpPr>
        <p:spPr>
          <a:xfrm>
            <a:off x="321629" y="4395996"/>
            <a:ext cx="2748371" cy="0"/>
          </a:xfrm>
          <a:prstGeom prst="line">
            <a:avLst/>
          </a:prstGeom>
          <a:ln w="12700">
            <a:solidFill>
              <a:srgbClr val="C5C5C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9" name="Conector recto 258">
            <a:extLst>
              <a:ext uri="{FF2B5EF4-FFF2-40B4-BE49-F238E27FC236}">
                <a16:creationId xmlns:a16="http://schemas.microsoft.com/office/drawing/2014/main" id="{272C9FB4-137F-3E97-92F5-FA6643EB228B}"/>
              </a:ext>
            </a:extLst>
          </p:cNvPr>
          <p:cNvCxnSpPr>
            <a:cxnSpLocks/>
          </p:cNvCxnSpPr>
          <p:nvPr/>
        </p:nvCxnSpPr>
        <p:spPr>
          <a:xfrm>
            <a:off x="315279" y="4641738"/>
            <a:ext cx="2748372" cy="0"/>
          </a:xfrm>
          <a:prstGeom prst="line">
            <a:avLst/>
          </a:prstGeom>
          <a:ln w="12700">
            <a:solidFill>
              <a:srgbClr val="C5C5C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0" name="Conector recto 259">
            <a:extLst>
              <a:ext uri="{FF2B5EF4-FFF2-40B4-BE49-F238E27FC236}">
                <a16:creationId xmlns:a16="http://schemas.microsoft.com/office/drawing/2014/main" id="{C07344CB-C0BB-8397-73B7-B284FCE6B8E2}"/>
              </a:ext>
            </a:extLst>
          </p:cNvPr>
          <p:cNvCxnSpPr>
            <a:cxnSpLocks/>
          </p:cNvCxnSpPr>
          <p:nvPr/>
        </p:nvCxnSpPr>
        <p:spPr>
          <a:xfrm>
            <a:off x="315279" y="4921775"/>
            <a:ext cx="2749487" cy="0"/>
          </a:xfrm>
          <a:prstGeom prst="line">
            <a:avLst/>
          </a:prstGeom>
          <a:ln w="12700">
            <a:solidFill>
              <a:srgbClr val="C5C5C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1" name="Conector recto 260">
            <a:extLst>
              <a:ext uri="{FF2B5EF4-FFF2-40B4-BE49-F238E27FC236}">
                <a16:creationId xmlns:a16="http://schemas.microsoft.com/office/drawing/2014/main" id="{5FDDE336-E7D0-4934-225A-C8195811197F}"/>
              </a:ext>
            </a:extLst>
          </p:cNvPr>
          <p:cNvCxnSpPr>
            <a:cxnSpLocks/>
          </p:cNvCxnSpPr>
          <p:nvPr/>
        </p:nvCxnSpPr>
        <p:spPr>
          <a:xfrm>
            <a:off x="321629" y="4118574"/>
            <a:ext cx="2765112" cy="0"/>
          </a:xfrm>
          <a:prstGeom prst="line">
            <a:avLst/>
          </a:prstGeom>
          <a:ln w="12700">
            <a:solidFill>
              <a:srgbClr val="C5C5C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2" name="CuadroTexto 23">
            <a:extLst>
              <a:ext uri="{FF2B5EF4-FFF2-40B4-BE49-F238E27FC236}">
                <a16:creationId xmlns:a16="http://schemas.microsoft.com/office/drawing/2014/main" id="{D3AA8290-E258-E696-46DB-B7ED9C04E481}"/>
              </a:ext>
            </a:extLst>
          </p:cNvPr>
          <p:cNvSpPr txBox="1"/>
          <p:nvPr/>
        </p:nvSpPr>
        <p:spPr>
          <a:xfrm>
            <a:off x="1804219" y="5174181"/>
            <a:ext cx="1772320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Dermatológicamente testeado</a:t>
            </a:r>
          </a:p>
        </p:txBody>
      </p:sp>
      <p:cxnSp>
        <p:nvCxnSpPr>
          <p:cNvPr id="263" name="Conector recto 262">
            <a:extLst>
              <a:ext uri="{FF2B5EF4-FFF2-40B4-BE49-F238E27FC236}">
                <a16:creationId xmlns:a16="http://schemas.microsoft.com/office/drawing/2014/main" id="{9C42D8DA-F7A1-25E6-A022-C58477311B4A}"/>
              </a:ext>
            </a:extLst>
          </p:cNvPr>
          <p:cNvCxnSpPr>
            <a:cxnSpLocks/>
          </p:cNvCxnSpPr>
          <p:nvPr/>
        </p:nvCxnSpPr>
        <p:spPr>
          <a:xfrm>
            <a:off x="315279" y="3890308"/>
            <a:ext cx="2765112" cy="0"/>
          </a:xfrm>
          <a:prstGeom prst="line">
            <a:avLst/>
          </a:prstGeom>
          <a:ln w="12700">
            <a:solidFill>
              <a:srgbClr val="C5C5C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2" name="Picture 2" descr="Tork Hand Washing Liquid Soap">
            <a:extLst>
              <a:ext uri="{FF2B5EF4-FFF2-40B4-BE49-F238E27FC236}">
                <a16:creationId xmlns:a16="http://schemas.microsoft.com/office/drawing/2014/main" id="{A32B6DFB-BD81-422D-D055-9FFBC9A52D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5389" y="2126991"/>
            <a:ext cx="583674" cy="1477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1D469769-4BA0-FFF0-9A30-6655166595EA}"/>
              </a:ext>
            </a:extLst>
          </p:cNvPr>
          <p:cNvSpPr txBox="1"/>
          <p:nvPr/>
        </p:nvSpPr>
        <p:spPr>
          <a:xfrm>
            <a:off x="5280954" y="6625882"/>
            <a:ext cx="1710924" cy="43024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1098" dirty="0">
                <a:solidFill>
                  <a:srgbClr val="00205B"/>
                </a:solidFill>
                <a:latin typeface="HelveticaNeueLT Std" panose="020B0604020202020204" pitchFamily="34" charset="0"/>
              </a:rPr>
              <a:t>Descubre todo nuestro</a:t>
            </a:r>
          </a:p>
          <a:p>
            <a:r>
              <a:rPr lang="es-MX" sz="1098" dirty="0">
                <a:solidFill>
                  <a:srgbClr val="00205B"/>
                </a:solidFill>
                <a:latin typeface="HelveticaNeueLT Std" panose="020B0604020202020204" pitchFamily="34" charset="0"/>
              </a:rPr>
              <a:t>Catálogo </a:t>
            </a:r>
            <a:r>
              <a:rPr lang="es-MX" sz="1098">
                <a:solidFill>
                  <a:srgbClr val="00205B"/>
                </a:solidFill>
                <a:latin typeface="HelveticaNeueLT Std" panose="020B0604020202020204" pitchFamily="34" charset="0"/>
              </a:rPr>
              <a:t>de Productos</a:t>
            </a:r>
            <a:endParaRPr lang="es-MX" sz="1098" dirty="0">
              <a:solidFill>
                <a:srgbClr val="00205B"/>
              </a:solidFill>
              <a:latin typeface="HelveticaNeueLT Std" panose="020B0604020202020204" pitchFamily="34" charset="0"/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8949087E-8AE4-C200-D3A2-D8203E459C77}"/>
              </a:ext>
            </a:extLst>
          </p:cNvPr>
          <p:cNvSpPr txBox="1"/>
          <p:nvPr/>
        </p:nvSpPr>
        <p:spPr>
          <a:xfrm>
            <a:off x="5278754" y="6957280"/>
            <a:ext cx="1555385" cy="29514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1318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¡Escanea ahora</a:t>
            </a:r>
            <a:r>
              <a:rPr lang="es-MX" sz="1318" dirty="0">
                <a:solidFill>
                  <a:srgbClr val="00205B"/>
                </a:solidFill>
                <a:latin typeface="HelveticaNeueLT Std" panose="020B0604020202020204" pitchFamily="34" charset="0"/>
              </a:rPr>
              <a:t>!</a:t>
            </a:r>
          </a:p>
        </p:txBody>
      </p:sp>
      <p:pic>
        <p:nvPicPr>
          <p:cNvPr id="28" name="Imagen 27">
            <a:extLst>
              <a:ext uri="{FF2B5EF4-FFF2-40B4-BE49-F238E27FC236}">
                <a16:creationId xmlns:a16="http://schemas.microsoft.com/office/drawing/2014/main" id="{647D1D45-6C6C-185D-4754-104676F0F97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310738" y="6514370"/>
            <a:ext cx="822960" cy="823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4495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ff5fd22-b50a-4b1d-b552-0ca1efca18a6">
      <Terms xmlns="http://schemas.microsoft.com/office/infopath/2007/PartnerControls"/>
    </lcf76f155ced4ddcb4097134ff3c332f>
    <TaxCatchAll xmlns="ae5bf66d-cc9f-4706-9173-9cce6f83165f" xsi:nil="true"/>
    <SharedWithUsers xmlns="ae5bf66d-cc9f-4706-9173-9cce6f83165f">
      <UserInfo>
        <DisplayName>PEREZ Maria Alejandra</DisplayName>
        <AccountId>207</AccountId>
        <AccountType/>
      </UserInfo>
    </SharedWithUsers>
    <HideFromDelve xmlns="dc6ffee2-e55d-4009-a95d-aa81f14b6c75">false</HideFromDelv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55F21A0E93463429D182D41A5232FE7" ma:contentTypeVersion="17" ma:contentTypeDescription="Crear nuevo documento." ma:contentTypeScope="" ma:versionID="4bc69a741581d6907abcecf30e409cbf">
  <xsd:schema xmlns:xsd="http://www.w3.org/2001/XMLSchema" xmlns:xs="http://www.w3.org/2001/XMLSchema" xmlns:p="http://schemas.microsoft.com/office/2006/metadata/properties" xmlns:ns2="dc6ffee2-e55d-4009-a95d-aa81f14b6c75" xmlns:ns3="1ff5fd22-b50a-4b1d-b552-0ca1efca18a6" xmlns:ns4="ae5bf66d-cc9f-4706-9173-9cce6f83165f" targetNamespace="http://schemas.microsoft.com/office/2006/metadata/properties" ma:root="true" ma:fieldsID="d7b1aaacc9d8dc590953c9cc573dd53f" ns2:_="" ns3:_="" ns4:_="">
    <xsd:import namespace="dc6ffee2-e55d-4009-a95d-aa81f14b6c75"/>
    <xsd:import namespace="1ff5fd22-b50a-4b1d-b552-0ca1efca18a6"/>
    <xsd:import namespace="ae5bf66d-cc9f-4706-9173-9cce6f83165f"/>
    <xsd:element name="properties">
      <xsd:complexType>
        <xsd:sequence>
          <xsd:element name="documentManagement">
            <xsd:complexType>
              <xsd:all>
                <xsd:element ref="ns2:HideFromDelve" minOccurs="0"/>
                <xsd:element ref="ns3:lcf76f155ced4ddcb4097134ff3c332f" minOccurs="0"/>
                <xsd:element ref="ns4:TaxCatchAll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ObjectDetectorVersions" minOccurs="0"/>
                <xsd:element ref="ns3:MediaServiceLocation" minOccurs="0"/>
                <xsd:element ref="ns3:MediaLengthInSeconds" minOccurs="0"/>
                <xsd:element ref="ns4:SharedWithUsers" minOccurs="0"/>
                <xsd:element ref="ns4:SharedWithDetail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6ffee2-e55d-4009-a95d-aa81f14b6c75" elementFormDefault="qualified">
    <xsd:import namespace="http://schemas.microsoft.com/office/2006/documentManagement/types"/>
    <xsd:import namespace="http://schemas.microsoft.com/office/infopath/2007/PartnerControls"/>
    <xsd:element name="HideFromDelve" ma:index="8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f5fd22-b50a-4b1d-b552-0ca1efca18a6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10" nillable="true" ma:taxonomy="true" ma:internalName="lcf76f155ced4ddcb4097134ff3c332f" ma:taxonomyFieldName="MediaServiceImageTags" ma:displayName="Etiquetas de imagen" ma:readOnly="false" ma:fieldId="{5cf76f15-5ced-4ddc-b409-7134ff3c332f}" ma:taxonomyMulti="true" ma:sspId="082e87e1-ab12-4a6e-aa89-33ae3135780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5bf66d-cc9f-4706-9173-9cce6f83165f" elementFormDefault="qualified">
    <xsd:import namespace="http://schemas.microsoft.com/office/2006/documentManagement/types"/>
    <xsd:import namespace="http://schemas.microsoft.com/office/infopath/2007/PartnerControls"/>
    <xsd:element name="TaxCatchAll" ma:index="11" nillable="true" ma:displayName="Taxonomy Catch All Column" ma:hidden="true" ma:list="{c6bf013c-998f-4e45-8be7-7dc443e645ef}" ma:internalName="TaxCatchAll" ma:showField="CatchAllData" ma:web="ae5bf66d-cc9f-4706-9173-9cce6f83165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haredContentType xmlns="Microsoft.SharePoint.Taxonomy.ContentTypeSync" SourceId="082e87e1-ab12-4a6e-aa89-33ae31357808" ContentTypeId="0x0101" PreviousValue="false"/>
</file>

<file path=customXml/itemProps1.xml><?xml version="1.0" encoding="utf-8"?>
<ds:datastoreItem xmlns:ds="http://schemas.openxmlformats.org/officeDocument/2006/customXml" ds:itemID="{9E1C791C-6E4D-4593-A0D2-DA593996189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D2FEAE7-B5A8-4A5E-A9EE-32ED0FA0DBBD}">
  <ds:schemaRefs>
    <ds:schemaRef ds:uri="8527a24f-3a5e-4976-be5a-12a75b5f01c7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purl.org/dc/dcmitype/"/>
    <ds:schemaRef ds:uri="39854b1a-0da1-4ea3-b541-8520dce5626e"/>
    <ds:schemaRef ds:uri="http://schemas.microsoft.com/office/2006/metadata/propertie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E2A91370-9BF3-42A3-972C-1590AF4FE61E}"/>
</file>

<file path=customXml/itemProps4.xml><?xml version="1.0" encoding="utf-8"?>
<ds:datastoreItem xmlns:ds="http://schemas.openxmlformats.org/officeDocument/2006/customXml" ds:itemID="{1650B811-7023-4A40-AB37-2F97C138377A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1446</TotalTime>
  <Words>184</Words>
  <Application>Microsoft Office PowerPoint</Application>
  <PresentationFormat>Personalizado</PresentationFormat>
  <Paragraphs>62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HelveticaNeueLT Std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erika venegas</dc:creator>
  <cp:lastModifiedBy>MIRANDA Alejandro</cp:lastModifiedBy>
  <cp:revision>61</cp:revision>
  <dcterms:created xsi:type="dcterms:W3CDTF">2022-07-08T17:41:03Z</dcterms:created>
  <dcterms:modified xsi:type="dcterms:W3CDTF">2024-05-22T18:36:33Z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0x010100055F21A0E93463429D182D41A5232FE7</vt:lpwstr>
  </property>
  <property fmtid="{D5CDD505-2E9C-101B-9397-08002B2CF9AE}" pid="3" name="MediaServiceImageTags">
    <vt:lpwstr/>
  </property>
  <property fmtid="{D5CDD505-2E9C-101B-9397-08002B2CF9AE}" pid="4" name="MSIP_Label_4c8d6ef0-491d-4f17-aead-12ed260929f1_Enabled">
    <vt:lpwstr>true</vt:lpwstr>
  </property>
  <property fmtid="{D5CDD505-2E9C-101B-9397-08002B2CF9AE}" pid="5" name="MSIP_Label_4c8d6ef0-491d-4f17-aead-12ed260929f1_SetDate">
    <vt:lpwstr>2024-01-17T21:21:00Z</vt:lpwstr>
  </property>
  <property fmtid="{D5CDD505-2E9C-101B-9397-08002B2CF9AE}" pid="6" name="MSIP_Label_4c8d6ef0-491d-4f17-aead-12ed260929f1_Method">
    <vt:lpwstr>Standard</vt:lpwstr>
  </property>
  <property fmtid="{D5CDD505-2E9C-101B-9397-08002B2CF9AE}" pid="7" name="MSIP_Label_4c8d6ef0-491d-4f17-aead-12ed260929f1_Name">
    <vt:lpwstr>Internal</vt:lpwstr>
  </property>
  <property fmtid="{D5CDD505-2E9C-101B-9397-08002B2CF9AE}" pid="8" name="MSIP_Label_4c8d6ef0-491d-4f17-aead-12ed260929f1_SiteId">
    <vt:lpwstr>f101208c-39d3-4c8a-8cc7-ad896b25954f</vt:lpwstr>
  </property>
  <property fmtid="{D5CDD505-2E9C-101B-9397-08002B2CF9AE}" pid="9" name="MSIP_Label_4c8d6ef0-491d-4f17-aead-12ed260929f1_ActionId">
    <vt:lpwstr>977a2424-3ec0-428d-b791-7a5ba4d3f308</vt:lpwstr>
  </property>
  <property fmtid="{D5CDD505-2E9C-101B-9397-08002B2CF9AE}" pid="10" name="MSIP_Label_4c8d6ef0-491d-4f17-aead-12ed260929f1_ContentBits">
    <vt:lpwstr>2</vt:lpwstr>
  </property>
  <property fmtid="{D5CDD505-2E9C-101B-9397-08002B2CF9AE}" pid="11" name="ClassificationContentMarkingFooterLocations">
    <vt:lpwstr>Tema de Office:8</vt:lpwstr>
  </property>
  <property fmtid="{D5CDD505-2E9C-101B-9397-08002B2CF9AE}" pid="12" name="ClassificationContentMarkingFooterText">
    <vt:lpwstr>Essity Internal</vt:lpwstr>
  </property>
</Properties>
</file>