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6" r:id="rId5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3" userDrawn="1">
          <p15:clr>
            <a:srgbClr val="A4A3A4"/>
          </p15:clr>
        </p15:guide>
        <p15:guide id="2" pos="3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3C31"/>
    <a:srgbClr val="009FDF"/>
    <a:srgbClr val="43AF2A"/>
    <a:srgbClr val="00205B"/>
    <a:srgbClr val="F3F3F3"/>
    <a:srgbClr val="BA1732"/>
    <a:srgbClr val="C5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74" autoAdjust="0"/>
    <p:restoredTop sz="94796" autoAdjust="0"/>
  </p:normalViewPr>
  <p:slideViewPr>
    <p:cSldViewPr snapToGrid="0" showGuides="1">
      <p:cViewPr>
        <p:scale>
          <a:sx n="80" d="100"/>
          <a:sy n="80" d="100"/>
        </p:scale>
        <p:origin x="1380" y="-2048"/>
      </p:cViewPr>
      <p:guideLst>
        <p:guide orient="horz" pos="3073"/>
        <p:guide pos="3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openxmlformats.org/officeDocument/2006/relationships/customXml" Target="../customXml/item4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L Sara" userId="c66a2f95-1477-4620-9110-a665dc17863a" providerId="ADAL" clId="{43F47A35-9564-47F9-A7C4-C01D00C4876D}"/>
    <pc:docChg chg="undo custSel modSld">
      <pc:chgData name="BERNAL Sara" userId="c66a2f95-1477-4620-9110-a665dc17863a" providerId="ADAL" clId="{43F47A35-9564-47F9-A7C4-C01D00C4876D}" dt="2024-01-20T17:06:57.754" v="26" actId="5793"/>
      <pc:docMkLst>
        <pc:docMk/>
      </pc:docMkLst>
      <pc:sldChg chg="modSp mod">
        <pc:chgData name="BERNAL Sara" userId="c66a2f95-1477-4620-9110-a665dc17863a" providerId="ADAL" clId="{43F47A35-9564-47F9-A7C4-C01D00C4876D}" dt="2024-01-20T17:06:57.754" v="26" actId="5793"/>
        <pc:sldMkLst>
          <pc:docMk/>
          <pc:sldMk cId="1285449588" sldId="256"/>
        </pc:sldMkLst>
        <pc:spChg chg="mod">
          <ac:chgData name="BERNAL Sara" userId="c66a2f95-1477-4620-9110-a665dc17863a" providerId="ADAL" clId="{43F47A35-9564-47F9-A7C4-C01D00C4876D}" dt="2024-01-20T16:46:09.217" v="22" actId="255"/>
          <ac:spMkLst>
            <pc:docMk/>
            <pc:sldMk cId="1285449588" sldId="256"/>
            <ac:spMk id="93" creationId="{1F736F4F-5184-4063-9C2B-8376EB5D1B6A}"/>
          </ac:spMkLst>
        </pc:spChg>
        <pc:spChg chg="mod">
          <ac:chgData name="BERNAL Sara" userId="c66a2f95-1477-4620-9110-a665dc17863a" providerId="ADAL" clId="{43F47A35-9564-47F9-A7C4-C01D00C4876D}" dt="2024-01-20T17:06:57.754" v="26" actId="5793"/>
          <ac:spMkLst>
            <pc:docMk/>
            <pc:sldMk cId="1285449588" sldId="256"/>
            <ac:spMk id="126" creationId="{BFFE9C86-DD0C-477E-9425-E007109F9978}"/>
          </ac:spMkLst>
        </pc:spChg>
        <pc:spChg chg="mod">
          <ac:chgData name="BERNAL Sara" userId="c66a2f95-1477-4620-9110-a665dc17863a" providerId="ADAL" clId="{43F47A35-9564-47F9-A7C4-C01D00C4876D}" dt="2024-01-20T16:22:52.597" v="11" actId="1036"/>
          <ac:spMkLst>
            <pc:docMk/>
            <pc:sldMk cId="1285449588" sldId="256"/>
            <ac:spMk id="464" creationId="{14F8C08B-B752-57A3-0E8F-EB518E421AB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E446-6DF6-4428-8927-B8E1B418B426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35200" y="1143000"/>
            <a:ext cx="2387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443EF-4EA4-47DA-8A94-C9904BB9685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68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443EF-4EA4-47DA-8A94-C9904BB96856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52425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1029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682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34756"/>
            <a:ext cx="1676608" cy="8511921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34756"/>
            <a:ext cx="4932630" cy="8511921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8460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703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504056"/>
            <a:ext cx="6706433" cy="4178071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6721654"/>
            <a:ext cx="6706433" cy="2197149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209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673780"/>
            <a:ext cx="3304619" cy="637289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673780"/>
            <a:ext cx="3304619" cy="637289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980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34758"/>
            <a:ext cx="6706433" cy="1941398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462203"/>
            <a:ext cx="32894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668891"/>
            <a:ext cx="3289432" cy="539638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462203"/>
            <a:ext cx="3305632" cy="1206688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668891"/>
            <a:ext cx="3305632" cy="539638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9867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114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9851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446169"/>
            <a:ext cx="3936385" cy="7137830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6059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669608"/>
            <a:ext cx="2507825" cy="2343626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446169"/>
            <a:ext cx="3936385" cy="7137830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013234"/>
            <a:ext cx="2507825" cy="5582389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2591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23765E-73F2-402B-B4CB-1A56C74D8D79}" type="datetimeFigureOut">
              <a:rPr lang="es-MX" smtClean="0"/>
              <a:t>20/01/2024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EDD9E-F261-4222-B9A5-B36E8CA80104}" type="slidenum">
              <a:rPr lang="es-MX" smtClean="0"/>
              <a:t>‹Nº›</a:t>
            </a:fld>
            <a:endParaRPr lang="es-MX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9131F73-E6D2-AEC2-BFB1-00D37563970E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989763" y="9828213"/>
            <a:ext cx="7508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Essity Internal</a:t>
            </a:r>
          </a:p>
        </p:txBody>
      </p:sp>
    </p:spTree>
    <p:extLst>
      <p:ext uri="{BB962C8B-B14F-4D97-AF65-F5344CB8AC3E}">
        <p14:creationId xmlns:p14="http://schemas.microsoft.com/office/powerpoint/2010/main" val="234064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mailto:Tork.gf@essity.com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hyperlink" Target="http://www.tienda.tork.mx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7">
            <a:extLst>
              <a:ext uri="{FF2B5EF4-FFF2-40B4-BE49-F238E27FC236}">
                <a16:creationId xmlns:a16="http://schemas.microsoft.com/office/drawing/2014/main" id="{B81EF63E-0CB9-4B55-91E8-BA9F933C26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579" y="6550034"/>
            <a:ext cx="839653" cy="839653"/>
          </a:xfrm>
          <a:prstGeom prst="rect">
            <a:avLst/>
          </a:prstGeom>
        </p:spPr>
      </p:pic>
      <p:sp>
        <p:nvSpPr>
          <p:cNvPr id="201" name="Redondear rectángulo de una esquina 200">
            <a:extLst>
              <a:ext uri="{FF2B5EF4-FFF2-40B4-BE49-F238E27FC236}">
                <a16:creationId xmlns:a16="http://schemas.microsoft.com/office/drawing/2014/main" id="{9771BD4B-197D-9C42-A7B2-2EBCF0820F4C}"/>
              </a:ext>
            </a:extLst>
          </p:cNvPr>
          <p:cNvSpPr/>
          <p:nvPr/>
        </p:nvSpPr>
        <p:spPr>
          <a:xfrm rot="10800000" flipH="1">
            <a:off x="335565" y="7554562"/>
            <a:ext cx="7104449" cy="2016830"/>
          </a:xfrm>
          <a:prstGeom prst="round1Rect">
            <a:avLst>
              <a:gd name="adj" fmla="val 13462"/>
            </a:avLst>
          </a:prstGeom>
          <a:solidFill>
            <a:srgbClr val="F3F3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197" name="Redondear rectángulo de una esquina 196">
            <a:extLst>
              <a:ext uri="{FF2B5EF4-FFF2-40B4-BE49-F238E27FC236}">
                <a16:creationId xmlns:a16="http://schemas.microsoft.com/office/drawing/2014/main" id="{5F6DAA10-332A-054B-9055-897D51F78D3A}"/>
              </a:ext>
            </a:extLst>
          </p:cNvPr>
          <p:cNvSpPr/>
          <p:nvPr/>
        </p:nvSpPr>
        <p:spPr>
          <a:xfrm>
            <a:off x="4236854" y="1495184"/>
            <a:ext cx="1187508" cy="287730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sp>
        <p:nvSpPr>
          <p:cNvPr id="83" name="Redondear rectángulo de una esquina 82">
            <a:extLst>
              <a:ext uri="{FF2B5EF4-FFF2-40B4-BE49-F238E27FC236}">
                <a16:creationId xmlns:a16="http://schemas.microsoft.com/office/drawing/2014/main" id="{7ECE5048-9776-354E-8D38-74ED691FF9D7}"/>
              </a:ext>
            </a:extLst>
          </p:cNvPr>
          <p:cNvSpPr/>
          <p:nvPr/>
        </p:nvSpPr>
        <p:spPr>
          <a:xfrm>
            <a:off x="388754" y="1494402"/>
            <a:ext cx="1187508" cy="287730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C2255939-68D0-4B4B-856E-DA5A72C7BD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7702" y="-42773"/>
            <a:ext cx="3236984" cy="1337428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0FF99E64-A310-48AD-8A47-1660267400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8410" y="349161"/>
            <a:ext cx="2448360" cy="537790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F4BAFB26-7D66-4616-972A-2149D6645362}"/>
              </a:ext>
            </a:extLst>
          </p:cNvPr>
          <p:cNvCxnSpPr>
            <a:cxnSpLocks/>
          </p:cNvCxnSpPr>
          <p:nvPr/>
        </p:nvCxnSpPr>
        <p:spPr>
          <a:xfrm flipV="1">
            <a:off x="387796" y="1777708"/>
            <a:ext cx="2873710" cy="4423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19376FE9-BDE3-44A8-976E-9518267E71B2}"/>
              </a:ext>
            </a:extLst>
          </p:cNvPr>
          <p:cNvSpPr txBox="1"/>
          <p:nvPr/>
        </p:nvSpPr>
        <p:spPr>
          <a:xfrm>
            <a:off x="407075" y="1492153"/>
            <a:ext cx="1162216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Producto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C60AF76-6A0E-4988-9438-5A6A920641E0}"/>
              </a:ext>
            </a:extLst>
          </p:cNvPr>
          <p:cNvCxnSpPr>
            <a:cxnSpLocks/>
          </p:cNvCxnSpPr>
          <p:nvPr/>
        </p:nvCxnSpPr>
        <p:spPr>
          <a:xfrm>
            <a:off x="4235896" y="1781754"/>
            <a:ext cx="2875883" cy="0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0CD6980-3040-417E-BED9-4FD3E3509AC3}"/>
              </a:ext>
            </a:extLst>
          </p:cNvPr>
          <p:cNvSpPr txBox="1"/>
          <p:nvPr/>
        </p:nvSpPr>
        <p:spPr>
          <a:xfrm>
            <a:off x="4261107" y="1489754"/>
            <a:ext cx="976141" cy="2951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Empaque</a:t>
            </a:r>
          </a:p>
        </p:txBody>
      </p:sp>
      <p:sp>
        <p:nvSpPr>
          <p:cNvPr id="280" name="CuadroTexto 279">
            <a:extLst>
              <a:ext uri="{FF2B5EF4-FFF2-40B4-BE49-F238E27FC236}">
                <a16:creationId xmlns:a16="http://schemas.microsoft.com/office/drawing/2014/main" id="{DC670DF0-8434-4B53-988E-37C16CB9DB91}"/>
              </a:ext>
            </a:extLst>
          </p:cNvPr>
          <p:cNvSpPr txBox="1"/>
          <p:nvPr/>
        </p:nvSpPr>
        <p:spPr>
          <a:xfrm>
            <a:off x="408357" y="1852109"/>
            <a:ext cx="1927382" cy="2612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EAN 13: 7702026198862</a:t>
            </a:r>
          </a:p>
        </p:txBody>
      </p:sp>
      <p:sp>
        <p:nvSpPr>
          <p:cNvPr id="308" name="CuadroTexto 307">
            <a:extLst>
              <a:ext uri="{FF2B5EF4-FFF2-40B4-BE49-F238E27FC236}">
                <a16:creationId xmlns:a16="http://schemas.microsoft.com/office/drawing/2014/main" id="{2AF3E62E-F67E-4B91-86CC-D1E7BC079FAF}"/>
              </a:ext>
            </a:extLst>
          </p:cNvPr>
          <p:cNvSpPr txBox="1"/>
          <p:nvPr/>
        </p:nvSpPr>
        <p:spPr>
          <a:xfrm>
            <a:off x="5269308" y="6721984"/>
            <a:ext cx="1710924" cy="32325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dirty="0">
                <a:solidFill>
                  <a:srgbClr val="00205B"/>
                </a:solidFill>
                <a:latin typeface="HelveticaNeueLT Std" panose="020B0604020202020204" pitchFamily="34" charset="0"/>
              </a:rPr>
              <a:t>Descubre todo nuestro</a:t>
            </a:r>
          </a:p>
          <a:p>
            <a:r>
              <a:rPr lang="es-MX" sz="1098" dirty="0">
                <a:solidFill>
                  <a:srgbClr val="00205B"/>
                </a:solidFill>
                <a:latin typeface="HelveticaNeueLT Std" panose="020B0604020202020204" pitchFamily="34" charset="0"/>
              </a:rPr>
              <a:t>Catálogo de </a:t>
            </a:r>
            <a:r>
              <a:rPr lang="es-MX" sz="1098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SkinCare</a:t>
            </a:r>
            <a:endParaRPr lang="es-MX" sz="1098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309" name="CuadroTexto 308">
            <a:extLst>
              <a:ext uri="{FF2B5EF4-FFF2-40B4-BE49-F238E27FC236}">
                <a16:creationId xmlns:a16="http://schemas.microsoft.com/office/drawing/2014/main" id="{3570AF39-0E0E-48E3-8CEC-AF959749ED3A}"/>
              </a:ext>
            </a:extLst>
          </p:cNvPr>
          <p:cNvSpPr txBox="1"/>
          <p:nvPr/>
        </p:nvSpPr>
        <p:spPr>
          <a:xfrm>
            <a:off x="5267108" y="7078612"/>
            <a:ext cx="1555385" cy="1376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¡Escanea ahora</a:t>
            </a:r>
            <a:r>
              <a:rPr lang="es-MX" sz="1318" dirty="0">
                <a:solidFill>
                  <a:srgbClr val="00205B"/>
                </a:solidFill>
                <a:latin typeface="HelveticaNeueLT Std" panose="020B0604020202020204" pitchFamily="34" charset="0"/>
              </a:rPr>
              <a:t>!</a:t>
            </a:r>
          </a:p>
        </p:txBody>
      </p:sp>
      <p:sp>
        <p:nvSpPr>
          <p:cNvPr id="265" name="CuadroTexto 264">
            <a:extLst>
              <a:ext uri="{FF2B5EF4-FFF2-40B4-BE49-F238E27FC236}">
                <a16:creationId xmlns:a16="http://schemas.microsoft.com/office/drawing/2014/main" id="{94BA239E-411F-4293-A7B6-E621BC8B1357}"/>
              </a:ext>
            </a:extLst>
          </p:cNvPr>
          <p:cNvSpPr txBox="1"/>
          <p:nvPr/>
        </p:nvSpPr>
        <p:spPr>
          <a:xfrm>
            <a:off x="4259434" y="1850308"/>
            <a:ext cx="1927382" cy="26129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098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ITF 14: 17702026198869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BB8E9EC5-84C4-F94D-B82A-1F8E1617F601}"/>
              </a:ext>
            </a:extLst>
          </p:cNvPr>
          <p:cNvCxnSpPr>
            <a:cxnSpLocks/>
          </p:cNvCxnSpPr>
          <p:nvPr/>
        </p:nvCxnSpPr>
        <p:spPr>
          <a:xfrm>
            <a:off x="3768779" y="1492153"/>
            <a:ext cx="9182" cy="5992632"/>
          </a:xfrm>
          <a:prstGeom prst="line">
            <a:avLst/>
          </a:prstGeom>
          <a:ln w="28575" cap="rnd">
            <a:solidFill>
              <a:srgbClr val="C5C5C5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ector recto 203">
            <a:extLst>
              <a:ext uri="{FF2B5EF4-FFF2-40B4-BE49-F238E27FC236}">
                <a16:creationId xmlns:a16="http://schemas.microsoft.com/office/drawing/2014/main" id="{606A8E0A-2980-C442-BFD9-90753EFFF0FD}"/>
              </a:ext>
            </a:extLst>
          </p:cNvPr>
          <p:cNvCxnSpPr>
            <a:cxnSpLocks/>
          </p:cNvCxnSpPr>
          <p:nvPr/>
        </p:nvCxnSpPr>
        <p:spPr>
          <a:xfrm>
            <a:off x="1399632" y="6471058"/>
            <a:ext cx="0" cy="935044"/>
          </a:xfrm>
          <a:prstGeom prst="line">
            <a:avLst/>
          </a:prstGeom>
          <a:ln w="19050" cap="rnd">
            <a:solidFill>
              <a:srgbClr val="00205B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recto 205">
            <a:extLst>
              <a:ext uri="{FF2B5EF4-FFF2-40B4-BE49-F238E27FC236}">
                <a16:creationId xmlns:a16="http://schemas.microsoft.com/office/drawing/2014/main" id="{EC2C2EC6-CC57-8D46-B90B-95C9771511AE}"/>
              </a:ext>
            </a:extLst>
          </p:cNvPr>
          <p:cNvCxnSpPr>
            <a:cxnSpLocks/>
          </p:cNvCxnSpPr>
          <p:nvPr/>
        </p:nvCxnSpPr>
        <p:spPr>
          <a:xfrm>
            <a:off x="2631028" y="6471058"/>
            <a:ext cx="0" cy="935044"/>
          </a:xfrm>
          <a:prstGeom prst="line">
            <a:avLst/>
          </a:prstGeom>
          <a:ln w="19050" cap="rnd">
            <a:solidFill>
              <a:srgbClr val="00205B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upo 8">
            <a:extLst>
              <a:ext uri="{FF2B5EF4-FFF2-40B4-BE49-F238E27FC236}">
                <a16:creationId xmlns:a16="http://schemas.microsoft.com/office/drawing/2014/main" id="{7499E2CA-AE14-48DD-9EA3-F52C592320A9}"/>
              </a:ext>
            </a:extLst>
          </p:cNvPr>
          <p:cNvGrpSpPr/>
          <p:nvPr/>
        </p:nvGrpSpPr>
        <p:grpSpPr>
          <a:xfrm>
            <a:off x="4249036" y="6511334"/>
            <a:ext cx="916468" cy="912380"/>
            <a:chOff x="3878456" y="6683479"/>
            <a:chExt cx="834338" cy="830616"/>
          </a:xfrm>
        </p:grpSpPr>
        <p:grpSp>
          <p:nvGrpSpPr>
            <p:cNvPr id="236" name="Grupo 235">
              <a:extLst>
                <a:ext uri="{FF2B5EF4-FFF2-40B4-BE49-F238E27FC236}">
                  <a16:creationId xmlns:a16="http://schemas.microsoft.com/office/drawing/2014/main" id="{8ACA5C47-4472-4CCB-9F3C-0E679495A28A}"/>
                </a:ext>
              </a:extLst>
            </p:cNvPr>
            <p:cNvGrpSpPr/>
            <p:nvPr/>
          </p:nvGrpSpPr>
          <p:grpSpPr>
            <a:xfrm>
              <a:off x="4538046" y="6683479"/>
              <a:ext cx="165798" cy="184908"/>
              <a:chOff x="4723448" y="5674872"/>
              <a:chExt cx="165798" cy="184908"/>
            </a:xfrm>
          </p:grpSpPr>
          <p:cxnSp>
            <p:nvCxnSpPr>
              <p:cNvPr id="234" name="Conector recto 233">
                <a:extLst>
                  <a:ext uri="{FF2B5EF4-FFF2-40B4-BE49-F238E27FC236}">
                    <a16:creationId xmlns:a16="http://schemas.microsoft.com/office/drawing/2014/main" id="{758A7C19-E3D3-43EF-BF91-DDEE811653D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94942" y="5767326"/>
                <a:ext cx="184908" cy="0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Conector recto 234">
                <a:extLst>
                  <a:ext uri="{FF2B5EF4-FFF2-40B4-BE49-F238E27FC236}">
                    <a16:creationId xmlns:a16="http://schemas.microsoft.com/office/drawing/2014/main" id="{FBEFF089-3295-4CDB-A9D8-F87D083A43A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06347" y="5598669"/>
                <a:ext cx="0" cy="165798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7" name="Grupo 236">
              <a:extLst>
                <a:ext uri="{FF2B5EF4-FFF2-40B4-BE49-F238E27FC236}">
                  <a16:creationId xmlns:a16="http://schemas.microsoft.com/office/drawing/2014/main" id="{105FD0CF-973A-49FE-8ECD-DB825A349CBD}"/>
                </a:ext>
              </a:extLst>
            </p:cNvPr>
            <p:cNvGrpSpPr/>
            <p:nvPr/>
          </p:nvGrpSpPr>
          <p:grpSpPr>
            <a:xfrm rot="16200000">
              <a:off x="3888011" y="6680620"/>
              <a:ext cx="165798" cy="184908"/>
              <a:chOff x="4723448" y="5674872"/>
              <a:chExt cx="165798" cy="184908"/>
            </a:xfrm>
          </p:grpSpPr>
          <p:cxnSp>
            <p:nvCxnSpPr>
              <p:cNvPr id="238" name="Conector recto 237">
                <a:extLst>
                  <a:ext uri="{FF2B5EF4-FFF2-40B4-BE49-F238E27FC236}">
                    <a16:creationId xmlns:a16="http://schemas.microsoft.com/office/drawing/2014/main" id="{BECB3564-E349-4780-B6D2-4251D8E89D5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94942" y="5767326"/>
                <a:ext cx="184908" cy="0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Conector recto 238">
                <a:extLst>
                  <a:ext uri="{FF2B5EF4-FFF2-40B4-BE49-F238E27FC236}">
                    <a16:creationId xmlns:a16="http://schemas.microsoft.com/office/drawing/2014/main" id="{70B6EE35-9A57-4F47-AE0E-BB526DDFF3C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06347" y="5598669"/>
                <a:ext cx="0" cy="165798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0" name="Grupo 239">
              <a:extLst>
                <a:ext uri="{FF2B5EF4-FFF2-40B4-BE49-F238E27FC236}">
                  <a16:creationId xmlns:a16="http://schemas.microsoft.com/office/drawing/2014/main" id="{93F7333F-118C-4896-968C-5B5E386CDD41}"/>
                </a:ext>
              </a:extLst>
            </p:cNvPr>
            <p:cNvGrpSpPr/>
            <p:nvPr/>
          </p:nvGrpSpPr>
          <p:grpSpPr>
            <a:xfrm rot="10800000">
              <a:off x="3885152" y="7329187"/>
              <a:ext cx="165798" cy="184908"/>
              <a:chOff x="4723448" y="5674872"/>
              <a:chExt cx="165798" cy="184908"/>
            </a:xfrm>
          </p:grpSpPr>
          <p:cxnSp>
            <p:nvCxnSpPr>
              <p:cNvPr id="241" name="Conector recto 240">
                <a:extLst>
                  <a:ext uri="{FF2B5EF4-FFF2-40B4-BE49-F238E27FC236}">
                    <a16:creationId xmlns:a16="http://schemas.microsoft.com/office/drawing/2014/main" id="{8A3C2B89-378A-4DF0-9AD4-1DD9CFDE110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94942" y="5767326"/>
                <a:ext cx="184908" cy="0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Conector recto 241">
                <a:extLst>
                  <a:ext uri="{FF2B5EF4-FFF2-40B4-BE49-F238E27FC236}">
                    <a16:creationId xmlns:a16="http://schemas.microsoft.com/office/drawing/2014/main" id="{E8AB8B88-1750-4149-9A6A-3261AECF5885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06347" y="5598669"/>
                <a:ext cx="0" cy="165798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3" name="Grupo 242">
              <a:extLst>
                <a:ext uri="{FF2B5EF4-FFF2-40B4-BE49-F238E27FC236}">
                  <a16:creationId xmlns:a16="http://schemas.microsoft.com/office/drawing/2014/main" id="{9869B62F-DD05-475B-9461-71148E36CCD0}"/>
                </a:ext>
              </a:extLst>
            </p:cNvPr>
            <p:cNvGrpSpPr/>
            <p:nvPr/>
          </p:nvGrpSpPr>
          <p:grpSpPr>
            <a:xfrm rot="5400000">
              <a:off x="4537441" y="7329370"/>
              <a:ext cx="165798" cy="184908"/>
              <a:chOff x="4723448" y="5674872"/>
              <a:chExt cx="165798" cy="184908"/>
            </a:xfrm>
          </p:grpSpPr>
          <p:cxnSp>
            <p:nvCxnSpPr>
              <p:cNvPr id="244" name="Conector recto 243">
                <a:extLst>
                  <a:ext uri="{FF2B5EF4-FFF2-40B4-BE49-F238E27FC236}">
                    <a16:creationId xmlns:a16="http://schemas.microsoft.com/office/drawing/2014/main" id="{DFB25303-1032-4833-A749-87F627C9E639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4794942" y="5767326"/>
                <a:ext cx="184908" cy="0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Conector recto 244">
                <a:extLst>
                  <a:ext uri="{FF2B5EF4-FFF2-40B4-BE49-F238E27FC236}">
                    <a16:creationId xmlns:a16="http://schemas.microsoft.com/office/drawing/2014/main" id="{C6E21802-7852-4A08-93FA-8C2BFDF7A7C3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4806347" y="5598669"/>
                <a:ext cx="0" cy="165798"/>
              </a:xfrm>
              <a:prstGeom prst="line">
                <a:avLst/>
              </a:prstGeom>
              <a:ln>
                <a:solidFill>
                  <a:srgbClr val="C5C5C5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1F736F4F-5184-4063-9C2B-8376EB5D1B6A}"/>
              </a:ext>
            </a:extLst>
          </p:cNvPr>
          <p:cNvSpPr txBox="1"/>
          <p:nvPr/>
        </p:nvSpPr>
        <p:spPr>
          <a:xfrm>
            <a:off x="3949880" y="359144"/>
            <a:ext cx="3403419" cy="1036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MX" sz="2200" dirty="0" err="1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Tork</a:t>
            </a:r>
            <a:r>
              <a:rPr lang="es-MX" sz="2200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®</a:t>
            </a:r>
            <a:r>
              <a:rPr lang="es-MX" sz="1300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  </a:t>
            </a:r>
          </a:p>
          <a:p>
            <a:r>
              <a:rPr lang="es-MX" sz="2400" b="1" baseline="30000" dirty="0">
                <a:solidFill>
                  <a:srgbClr val="00205B"/>
                </a:solidFill>
                <a:latin typeface="HelveticaNeueLT Std"/>
                <a:cs typeface="Gotham Bold" pitchFamily="50" charset="0"/>
              </a:rPr>
              <a:t>Jabón Líquido Suave</a:t>
            </a:r>
            <a:endParaRPr lang="es-MX" sz="2400" b="1" dirty="0">
              <a:solidFill>
                <a:srgbClr val="00205B"/>
              </a:solidFill>
              <a:latin typeface="HelveticaNeueLT Std"/>
              <a:cs typeface="Gotham Bold" pitchFamily="50" charset="0"/>
            </a:endParaRPr>
          </a:p>
          <a:p>
            <a:r>
              <a:rPr lang="es-MX" sz="1538" dirty="0">
                <a:solidFill>
                  <a:srgbClr val="00205B"/>
                </a:solidFill>
                <a:latin typeface="HelveticaNeueLT Std" panose="020B0604020202020204" pitchFamily="34" charset="0"/>
              </a:rPr>
              <a:t>Código: 80506</a:t>
            </a:r>
          </a:p>
        </p:txBody>
      </p:sp>
      <p:cxnSp>
        <p:nvCxnSpPr>
          <p:cNvPr id="456" name="Conector recto 455">
            <a:extLst>
              <a:ext uri="{FF2B5EF4-FFF2-40B4-BE49-F238E27FC236}">
                <a16:creationId xmlns:a16="http://schemas.microsoft.com/office/drawing/2014/main" id="{F8D1E1B3-B10A-4536-82A1-AF0F32987A86}"/>
              </a:ext>
            </a:extLst>
          </p:cNvPr>
          <p:cNvCxnSpPr>
            <a:cxnSpLocks/>
          </p:cNvCxnSpPr>
          <p:nvPr/>
        </p:nvCxnSpPr>
        <p:spPr>
          <a:xfrm>
            <a:off x="297815" y="6345194"/>
            <a:ext cx="7122160" cy="0"/>
          </a:xfrm>
          <a:prstGeom prst="line">
            <a:avLst/>
          </a:prstGeom>
          <a:ln w="28575" cap="rnd">
            <a:solidFill>
              <a:srgbClr val="C5C5C5"/>
            </a:solidFill>
            <a:prstDash val="sysDot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7" name="Redondear rectángulo de una esquina 82">
            <a:extLst>
              <a:ext uri="{FF2B5EF4-FFF2-40B4-BE49-F238E27FC236}">
                <a16:creationId xmlns:a16="http://schemas.microsoft.com/office/drawing/2014/main" id="{7A4A007B-72A8-4AA6-BD40-B436E264B126}"/>
              </a:ext>
            </a:extLst>
          </p:cNvPr>
          <p:cNvSpPr/>
          <p:nvPr/>
        </p:nvSpPr>
        <p:spPr>
          <a:xfrm flipV="1">
            <a:off x="334954" y="7561119"/>
            <a:ext cx="1535002" cy="281435"/>
          </a:xfrm>
          <a:prstGeom prst="round1Rect">
            <a:avLst>
              <a:gd name="adj" fmla="val 34848"/>
            </a:avLst>
          </a:prstGeom>
          <a:solidFill>
            <a:srgbClr val="E13C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/>
          </a:p>
        </p:txBody>
      </p:sp>
      <p:cxnSp>
        <p:nvCxnSpPr>
          <p:cNvPr id="458" name="Conector recto 457">
            <a:extLst>
              <a:ext uri="{FF2B5EF4-FFF2-40B4-BE49-F238E27FC236}">
                <a16:creationId xmlns:a16="http://schemas.microsoft.com/office/drawing/2014/main" id="{BC71BDEB-84F3-45DF-A907-402E8891B17E}"/>
              </a:ext>
            </a:extLst>
          </p:cNvPr>
          <p:cNvCxnSpPr>
            <a:cxnSpLocks/>
          </p:cNvCxnSpPr>
          <p:nvPr/>
        </p:nvCxnSpPr>
        <p:spPr>
          <a:xfrm>
            <a:off x="336996" y="7551107"/>
            <a:ext cx="7103014" cy="20027"/>
          </a:xfrm>
          <a:prstGeom prst="line">
            <a:avLst/>
          </a:prstGeom>
          <a:ln>
            <a:solidFill>
              <a:srgbClr val="E13C3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0" name="CuadroTexto 459">
            <a:extLst>
              <a:ext uri="{FF2B5EF4-FFF2-40B4-BE49-F238E27FC236}">
                <a16:creationId xmlns:a16="http://schemas.microsoft.com/office/drawing/2014/main" id="{50648500-DD9C-451D-BA33-C5A0C4DE51FF}"/>
              </a:ext>
            </a:extLst>
          </p:cNvPr>
          <p:cNvSpPr txBox="1"/>
          <p:nvPr/>
        </p:nvSpPr>
        <p:spPr>
          <a:xfrm>
            <a:off x="381783" y="7605975"/>
            <a:ext cx="1459597" cy="1832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1318" b="1" dirty="0">
                <a:solidFill>
                  <a:schemeClr val="bg1"/>
                </a:solidFill>
                <a:latin typeface="HelveticaNeueLT Std" panose="020B0604020202020204" pitchFamily="34" charset="0"/>
              </a:rPr>
              <a:t>Compatibilidad</a:t>
            </a:r>
          </a:p>
        </p:txBody>
      </p:sp>
      <p:sp>
        <p:nvSpPr>
          <p:cNvPr id="126" name="CuadroTexto 125">
            <a:extLst>
              <a:ext uri="{FF2B5EF4-FFF2-40B4-BE49-F238E27FC236}">
                <a16:creationId xmlns:a16="http://schemas.microsoft.com/office/drawing/2014/main" id="{BFFE9C86-DD0C-477E-9425-E007109F9978}"/>
              </a:ext>
            </a:extLst>
          </p:cNvPr>
          <p:cNvSpPr txBox="1"/>
          <p:nvPr/>
        </p:nvSpPr>
        <p:spPr>
          <a:xfrm>
            <a:off x="3705636" y="8261687"/>
            <a:ext cx="1306244" cy="67710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800" dirty="0" err="1">
                <a:latin typeface="HelveticaNeueLT Std" panose="020B0604020202020204" pitchFamily="34" charset="0"/>
              </a:rPr>
              <a:t>Tork</a:t>
            </a:r>
            <a:r>
              <a:rPr lang="es-MX" sz="800" dirty="0">
                <a:latin typeface="HelveticaNeueLT Std" panose="020B0604020202020204" pitchFamily="34" charset="0"/>
              </a:rPr>
              <a:t>® </a:t>
            </a:r>
            <a:r>
              <a:rPr lang="es-MX" sz="800" b="1" dirty="0">
                <a:latin typeface="HelveticaNeueLT Std" panose="020B0604020202020204" pitchFamily="34" charset="0"/>
              </a:rPr>
              <a:t>Dispensador </a:t>
            </a:r>
          </a:p>
          <a:p>
            <a:r>
              <a:rPr lang="es-MX" sz="800" b="1" dirty="0">
                <a:latin typeface="HelveticaNeueLT Std" panose="020B0604020202020204" pitchFamily="34" charset="0"/>
              </a:rPr>
              <a:t>Jabón líquido y gel para manos</a:t>
            </a:r>
          </a:p>
          <a:p>
            <a:endParaRPr lang="es-MX" sz="600" b="1" dirty="0">
              <a:latin typeface="HelveticaNeueLT Std" panose="020B0604020202020204" pitchFamily="34" charset="0"/>
            </a:endParaRPr>
          </a:p>
          <a:p>
            <a:r>
              <a:rPr lang="es-MX" sz="800" b="1" dirty="0">
                <a:latin typeface="HelveticaNeueLT Std" panose="020B0604020202020204" pitchFamily="34" charset="0"/>
              </a:rPr>
              <a:t>83510</a:t>
            </a:r>
          </a:p>
        </p:txBody>
      </p:sp>
      <p:sp>
        <p:nvSpPr>
          <p:cNvPr id="187" name="CuadroTexto 186">
            <a:extLst>
              <a:ext uri="{FF2B5EF4-FFF2-40B4-BE49-F238E27FC236}">
                <a16:creationId xmlns:a16="http://schemas.microsoft.com/office/drawing/2014/main" id="{41FA9E51-74C7-49F3-98F0-4A902A352CCD}"/>
              </a:ext>
            </a:extLst>
          </p:cNvPr>
          <p:cNvSpPr txBox="1"/>
          <p:nvPr/>
        </p:nvSpPr>
        <p:spPr>
          <a:xfrm>
            <a:off x="5595302" y="3692895"/>
            <a:ext cx="1154196" cy="11845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Corrugado cartón</a:t>
            </a: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0D70B067-45E4-436D-BD46-304778207501}"/>
              </a:ext>
            </a:extLst>
          </p:cNvPr>
          <p:cNvSpPr txBox="1"/>
          <p:nvPr/>
        </p:nvSpPr>
        <p:spPr>
          <a:xfrm>
            <a:off x="4112759" y="3640803"/>
            <a:ext cx="148885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secundario</a:t>
            </a:r>
          </a:p>
        </p:txBody>
      </p:sp>
      <p:sp>
        <p:nvSpPr>
          <p:cNvPr id="184" name="CuadroTexto 183">
            <a:extLst>
              <a:ext uri="{FF2B5EF4-FFF2-40B4-BE49-F238E27FC236}">
                <a16:creationId xmlns:a16="http://schemas.microsoft.com/office/drawing/2014/main" id="{E0546F3F-42D0-4C82-A692-62FBBCDE6608}"/>
              </a:ext>
            </a:extLst>
          </p:cNvPr>
          <p:cNvSpPr txBox="1"/>
          <p:nvPr/>
        </p:nvSpPr>
        <p:spPr>
          <a:xfrm>
            <a:off x="4112759" y="3942860"/>
            <a:ext cx="13519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Largo x alto x ancho</a:t>
            </a:r>
          </a:p>
        </p:txBody>
      </p:sp>
      <p:sp>
        <p:nvSpPr>
          <p:cNvPr id="186" name="CuadroTexto 185">
            <a:extLst>
              <a:ext uri="{FF2B5EF4-FFF2-40B4-BE49-F238E27FC236}">
                <a16:creationId xmlns:a16="http://schemas.microsoft.com/office/drawing/2014/main" id="{B783430A-C857-4171-96A2-B2DD62C565F6}"/>
              </a:ext>
            </a:extLst>
          </p:cNvPr>
          <p:cNvSpPr txBox="1"/>
          <p:nvPr/>
        </p:nvSpPr>
        <p:spPr>
          <a:xfrm>
            <a:off x="4112759" y="4212568"/>
            <a:ext cx="115942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Cajas x tendido</a:t>
            </a:r>
          </a:p>
        </p:txBody>
      </p:sp>
      <p:sp>
        <p:nvSpPr>
          <p:cNvPr id="188" name="CuadroTexto 187">
            <a:extLst>
              <a:ext uri="{FF2B5EF4-FFF2-40B4-BE49-F238E27FC236}">
                <a16:creationId xmlns:a16="http://schemas.microsoft.com/office/drawing/2014/main" id="{3BB78F19-7B0F-49D1-AF54-0499B34AFF04}"/>
              </a:ext>
            </a:extLst>
          </p:cNvPr>
          <p:cNvSpPr txBox="1"/>
          <p:nvPr/>
        </p:nvSpPr>
        <p:spPr>
          <a:xfrm>
            <a:off x="5595302" y="3947416"/>
            <a:ext cx="128367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29.2 x 19.8 x 26.4 cm </a:t>
            </a:r>
          </a:p>
        </p:txBody>
      </p:sp>
      <p:sp>
        <p:nvSpPr>
          <p:cNvPr id="190" name="CuadroTexto 189">
            <a:extLst>
              <a:ext uri="{FF2B5EF4-FFF2-40B4-BE49-F238E27FC236}">
                <a16:creationId xmlns:a16="http://schemas.microsoft.com/office/drawing/2014/main" id="{2CCEF1BC-423F-4B19-B9BA-0288500C352F}"/>
              </a:ext>
            </a:extLst>
          </p:cNvPr>
          <p:cNvSpPr txBox="1"/>
          <p:nvPr/>
        </p:nvSpPr>
        <p:spPr>
          <a:xfrm>
            <a:off x="5595302" y="4252119"/>
            <a:ext cx="63193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20 cajas</a:t>
            </a:r>
          </a:p>
        </p:txBody>
      </p:sp>
      <p:cxnSp>
        <p:nvCxnSpPr>
          <p:cNvPr id="192" name="Conector recto 191">
            <a:extLst>
              <a:ext uri="{FF2B5EF4-FFF2-40B4-BE49-F238E27FC236}">
                <a16:creationId xmlns:a16="http://schemas.microsoft.com/office/drawing/2014/main" id="{85FD85EB-EEF5-407F-8DAD-ACDBDDC29468}"/>
              </a:ext>
            </a:extLst>
          </p:cNvPr>
          <p:cNvCxnSpPr>
            <a:cxnSpLocks/>
          </p:cNvCxnSpPr>
          <p:nvPr/>
        </p:nvCxnSpPr>
        <p:spPr>
          <a:xfrm>
            <a:off x="4125860" y="4219319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3" name="Conector recto 192">
            <a:extLst>
              <a:ext uri="{FF2B5EF4-FFF2-40B4-BE49-F238E27FC236}">
                <a16:creationId xmlns:a16="http://schemas.microsoft.com/office/drawing/2014/main" id="{04150F26-6C51-45FE-A4A2-D1AA510E063B}"/>
              </a:ext>
            </a:extLst>
          </p:cNvPr>
          <p:cNvCxnSpPr>
            <a:cxnSpLocks/>
          </p:cNvCxnSpPr>
          <p:nvPr/>
        </p:nvCxnSpPr>
        <p:spPr>
          <a:xfrm>
            <a:off x="4125860" y="3884253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" name="CuadroTexto 193">
            <a:extLst>
              <a:ext uri="{FF2B5EF4-FFF2-40B4-BE49-F238E27FC236}">
                <a16:creationId xmlns:a16="http://schemas.microsoft.com/office/drawing/2014/main" id="{A406C13B-F0CF-4F45-9C5D-018253123287}"/>
              </a:ext>
            </a:extLst>
          </p:cNvPr>
          <p:cNvSpPr txBox="1"/>
          <p:nvPr/>
        </p:nvSpPr>
        <p:spPr>
          <a:xfrm>
            <a:off x="4112759" y="4536309"/>
            <a:ext cx="120184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Tendido x Pallet</a:t>
            </a:r>
          </a:p>
        </p:txBody>
      </p:sp>
      <p:sp>
        <p:nvSpPr>
          <p:cNvPr id="195" name="CuadroTexto 194">
            <a:extLst>
              <a:ext uri="{FF2B5EF4-FFF2-40B4-BE49-F238E27FC236}">
                <a16:creationId xmlns:a16="http://schemas.microsoft.com/office/drawing/2014/main" id="{1FA74476-9D9B-46CD-A311-84B132D8CCA5}"/>
              </a:ext>
            </a:extLst>
          </p:cNvPr>
          <p:cNvSpPr txBox="1"/>
          <p:nvPr/>
        </p:nvSpPr>
        <p:spPr>
          <a:xfrm>
            <a:off x="4112759" y="4816915"/>
            <a:ext cx="83840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Bruto</a:t>
            </a:r>
          </a:p>
        </p:txBody>
      </p:sp>
      <p:sp>
        <p:nvSpPr>
          <p:cNvPr id="196" name="CuadroTexto 195">
            <a:extLst>
              <a:ext uri="{FF2B5EF4-FFF2-40B4-BE49-F238E27FC236}">
                <a16:creationId xmlns:a16="http://schemas.microsoft.com/office/drawing/2014/main" id="{6C4E3C37-58BD-4AC9-A47D-429F8C596CA5}"/>
              </a:ext>
            </a:extLst>
          </p:cNvPr>
          <p:cNvSpPr txBox="1"/>
          <p:nvPr/>
        </p:nvSpPr>
        <p:spPr>
          <a:xfrm>
            <a:off x="5600220" y="4534500"/>
            <a:ext cx="71928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4 Cajas</a:t>
            </a:r>
          </a:p>
        </p:txBody>
      </p:sp>
      <p:sp>
        <p:nvSpPr>
          <p:cNvPr id="198" name="CuadroTexto 197">
            <a:extLst>
              <a:ext uri="{FF2B5EF4-FFF2-40B4-BE49-F238E27FC236}">
                <a16:creationId xmlns:a16="http://schemas.microsoft.com/office/drawing/2014/main" id="{5B3D7E9B-02B7-4AA3-BFE4-E0C4CA3A9B61}"/>
              </a:ext>
            </a:extLst>
          </p:cNvPr>
          <p:cNvSpPr txBox="1"/>
          <p:nvPr/>
        </p:nvSpPr>
        <p:spPr>
          <a:xfrm>
            <a:off x="5595302" y="4821646"/>
            <a:ext cx="57448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6.62 kg</a:t>
            </a:r>
          </a:p>
        </p:txBody>
      </p:sp>
      <p:cxnSp>
        <p:nvCxnSpPr>
          <p:cNvPr id="199" name="Conector recto 198">
            <a:extLst>
              <a:ext uri="{FF2B5EF4-FFF2-40B4-BE49-F238E27FC236}">
                <a16:creationId xmlns:a16="http://schemas.microsoft.com/office/drawing/2014/main" id="{DF61D3A3-48AE-4D5A-8792-14720F9B3537}"/>
              </a:ext>
            </a:extLst>
          </p:cNvPr>
          <p:cNvCxnSpPr>
            <a:cxnSpLocks/>
          </p:cNvCxnSpPr>
          <p:nvPr/>
        </p:nvCxnSpPr>
        <p:spPr>
          <a:xfrm>
            <a:off x="4125860" y="4499349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0" name="Conector recto 199">
            <a:extLst>
              <a:ext uri="{FF2B5EF4-FFF2-40B4-BE49-F238E27FC236}">
                <a16:creationId xmlns:a16="http://schemas.microsoft.com/office/drawing/2014/main" id="{1E1220E5-8067-4928-87BA-8CF657FC69AE}"/>
              </a:ext>
            </a:extLst>
          </p:cNvPr>
          <p:cNvCxnSpPr>
            <a:cxnSpLocks/>
          </p:cNvCxnSpPr>
          <p:nvPr/>
        </p:nvCxnSpPr>
        <p:spPr>
          <a:xfrm>
            <a:off x="4125860" y="4802770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1C8F05D-36A1-63C2-54BC-526535D990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0" y="6298760"/>
            <a:ext cx="1271019" cy="1271019"/>
          </a:xfrm>
          <a:prstGeom prst="rect">
            <a:avLst/>
          </a:prstGeom>
        </p:spPr>
      </p:pic>
      <p:pic>
        <p:nvPicPr>
          <p:cNvPr id="16" name="Picture 15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86E44073-EF62-A59D-8C18-485D3515F1D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393" y="6298760"/>
            <a:ext cx="1271019" cy="12710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EBF8614E-13C2-6B9F-20D7-EA5737B5B91F}"/>
              </a:ext>
            </a:extLst>
          </p:cNvPr>
          <p:cNvSpPr txBox="1"/>
          <p:nvPr/>
        </p:nvSpPr>
        <p:spPr>
          <a:xfrm>
            <a:off x="7111779" y="76985"/>
            <a:ext cx="38923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1" dirty="0">
                <a:solidFill>
                  <a:srgbClr val="FF392C"/>
                </a:solidFill>
                <a:latin typeface="HelveticaNeueLT Std" panose="020B0604020202020204" pitchFamily="34" charset="0"/>
              </a:rPr>
              <a:t>S1</a:t>
            </a:r>
            <a:endParaRPr lang="es-MX" dirty="0">
              <a:solidFill>
                <a:srgbClr val="FF392C"/>
              </a:solidFill>
            </a:endParaRP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DF7BD18B-16F0-4C13-08DE-DCE4A43E56D7}"/>
              </a:ext>
            </a:extLst>
          </p:cNvPr>
          <p:cNvSpPr txBox="1"/>
          <p:nvPr/>
        </p:nvSpPr>
        <p:spPr>
          <a:xfrm>
            <a:off x="1804219" y="3878596"/>
            <a:ext cx="12052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Sin Fragancia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626E982B-F370-2842-D4AF-C5C19518B518}"/>
              </a:ext>
            </a:extLst>
          </p:cNvPr>
          <p:cNvCxnSpPr>
            <a:cxnSpLocks/>
          </p:cNvCxnSpPr>
          <p:nvPr/>
        </p:nvCxnSpPr>
        <p:spPr>
          <a:xfrm>
            <a:off x="321629" y="4396320"/>
            <a:ext cx="2748371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51D97D94-0427-71FA-AF39-92BE94A52A15}"/>
              </a:ext>
            </a:extLst>
          </p:cNvPr>
          <p:cNvCxnSpPr>
            <a:cxnSpLocks/>
          </p:cNvCxnSpPr>
          <p:nvPr/>
        </p:nvCxnSpPr>
        <p:spPr>
          <a:xfrm>
            <a:off x="315279" y="4642062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E4F7E06-E525-3F0E-CFB5-FB6F00D4E319}"/>
              </a:ext>
            </a:extLst>
          </p:cNvPr>
          <p:cNvCxnSpPr>
            <a:cxnSpLocks/>
          </p:cNvCxnSpPr>
          <p:nvPr/>
        </p:nvCxnSpPr>
        <p:spPr>
          <a:xfrm>
            <a:off x="315279" y="4922099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1E7F324D-ED9B-8A34-7F40-AAC42EBD65D2}"/>
              </a:ext>
            </a:extLst>
          </p:cNvPr>
          <p:cNvCxnSpPr>
            <a:cxnSpLocks/>
          </p:cNvCxnSpPr>
          <p:nvPr/>
        </p:nvCxnSpPr>
        <p:spPr>
          <a:xfrm>
            <a:off x="315279" y="5193735"/>
            <a:ext cx="2750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3CD342F2-711D-53B1-1CDC-67348B705274}"/>
              </a:ext>
            </a:extLst>
          </p:cNvPr>
          <p:cNvCxnSpPr>
            <a:cxnSpLocks/>
          </p:cNvCxnSpPr>
          <p:nvPr/>
        </p:nvCxnSpPr>
        <p:spPr>
          <a:xfrm>
            <a:off x="4129487" y="3081543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CuadroTexto 8">
            <a:extLst>
              <a:ext uri="{FF2B5EF4-FFF2-40B4-BE49-F238E27FC236}">
                <a16:creationId xmlns:a16="http://schemas.microsoft.com/office/drawing/2014/main" id="{BCAE8A95-E551-67A1-E404-F18E29CA7822}"/>
              </a:ext>
            </a:extLst>
          </p:cNvPr>
          <p:cNvSpPr txBox="1"/>
          <p:nvPr/>
        </p:nvSpPr>
        <p:spPr>
          <a:xfrm>
            <a:off x="330299" y="3876014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Olor </a:t>
            </a:r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5360F705-A7B9-9EE5-A7DE-846D05300AB4}"/>
              </a:ext>
            </a:extLst>
          </p:cNvPr>
          <p:cNvCxnSpPr>
            <a:cxnSpLocks/>
          </p:cNvCxnSpPr>
          <p:nvPr/>
        </p:nvCxnSpPr>
        <p:spPr>
          <a:xfrm>
            <a:off x="321629" y="4118898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CuadroTexto 10">
            <a:extLst>
              <a:ext uri="{FF2B5EF4-FFF2-40B4-BE49-F238E27FC236}">
                <a16:creationId xmlns:a16="http://schemas.microsoft.com/office/drawing/2014/main" id="{076D8B86-1175-2CFC-5A8C-B0656DF55924}"/>
              </a:ext>
            </a:extLst>
          </p:cNvPr>
          <p:cNvSpPr txBox="1"/>
          <p:nvPr/>
        </p:nvSpPr>
        <p:spPr>
          <a:xfrm>
            <a:off x="330299" y="4135643"/>
            <a:ext cx="101446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Piezas x caja</a:t>
            </a:r>
          </a:p>
        </p:txBody>
      </p:sp>
      <p:sp>
        <p:nvSpPr>
          <p:cNvPr id="26" name="CuadroTexto 11">
            <a:extLst>
              <a:ext uri="{FF2B5EF4-FFF2-40B4-BE49-F238E27FC236}">
                <a16:creationId xmlns:a16="http://schemas.microsoft.com/office/drawing/2014/main" id="{24D2746D-B8A9-F966-39BF-3C054C80BF6D}"/>
              </a:ext>
            </a:extLst>
          </p:cNvPr>
          <p:cNvSpPr txBox="1"/>
          <p:nvPr/>
        </p:nvSpPr>
        <p:spPr>
          <a:xfrm>
            <a:off x="330299" y="4396524"/>
            <a:ext cx="92224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ml x botella</a:t>
            </a:r>
          </a:p>
        </p:txBody>
      </p:sp>
      <p:sp>
        <p:nvSpPr>
          <p:cNvPr id="27" name="CuadroTexto 12">
            <a:extLst>
              <a:ext uri="{FF2B5EF4-FFF2-40B4-BE49-F238E27FC236}">
                <a16:creationId xmlns:a16="http://schemas.microsoft.com/office/drawing/2014/main" id="{7D3C4129-A13C-6F50-8E04-DB6D4BA9E974}"/>
              </a:ext>
            </a:extLst>
          </p:cNvPr>
          <p:cNvSpPr txBox="1"/>
          <p:nvPr/>
        </p:nvSpPr>
        <p:spPr>
          <a:xfrm>
            <a:off x="330299" y="4670591"/>
            <a:ext cx="81598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Glicerina %</a:t>
            </a:r>
          </a:p>
        </p:txBody>
      </p:sp>
      <p:sp>
        <p:nvSpPr>
          <p:cNvPr id="29" name="CuadroTexto 14">
            <a:extLst>
              <a:ext uri="{FF2B5EF4-FFF2-40B4-BE49-F238E27FC236}">
                <a16:creationId xmlns:a16="http://schemas.microsoft.com/office/drawing/2014/main" id="{2777AC7B-C16B-B534-FA67-E6DA4BE8DD07}"/>
              </a:ext>
            </a:extLst>
          </p:cNvPr>
          <p:cNvSpPr txBox="1"/>
          <p:nvPr/>
        </p:nvSpPr>
        <p:spPr>
          <a:xfrm>
            <a:off x="4112759" y="3367396"/>
            <a:ext cx="96520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Peso botella </a:t>
            </a:r>
          </a:p>
        </p:txBody>
      </p:sp>
      <p:sp>
        <p:nvSpPr>
          <p:cNvPr id="30" name="CuadroTexto 15">
            <a:extLst>
              <a:ext uri="{FF2B5EF4-FFF2-40B4-BE49-F238E27FC236}">
                <a16:creationId xmlns:a16="http://schemas.microsoft.com/office/drawing/2014/main" id="{9A09EDE3-1488-84F9-34A2-7FA859E518D2}"/>
              </a:ext>
            </a:extLst>
          </p:cNvPr>
          <p:cNvSpPr txBox="1"/>
          <p:nvPr/>
        </p:nvSpPr>
        <p:spPr>
          <a:xfrm>
            <a:off x="1810569" y="4210225"/>
            <a:ext cx="609434" cy="978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6 piezas</a:t>
            </a:r>
          </a:p>
        </p:txBody>
      </p:sp>
      <p:sp>
        <p:nvSpPr>
          <p:cNvPr id="31" name="CuadroTexto 16">
            <a:extLst>
              <a:ext uri="{FF2B5EF4-FFF2-40B4-BE49-F238E27FC236}">
                <a16:creationId xmlns:a16="http://schemas.microsoft.com/office/drawing/2014/main" id="{F6D17732-2E80-350A-3DF9-FF48E3DB4664}"/>
              </a:ext>
            </a:extLst>
          </p:cNvPr>
          <p:cNvSpPr txBox="1"/>
          <p:nvPr/>
        </p:nvSpPr>
        <p:spPr>
          <a:xfrm>
            <a:off x="1804219" y="4398108"/>
            <a:ext cx="631936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1,000 ml</a:t>
            </a:r>
          </a:p>
        </p:txBody>
      </p:sp>
      <p:sp>
        <p:nvSpPr>
          <p:cNvPr id="224" name="CuadroTexto 17">
            <a:extLst>
              <a:ext uri="{FF2B5EF4-FFF2-40B4-BE49-F238E27FC236}">
                <a16:creationId xmlns:a16="http://schemas.microsoft.com/office/drawing/2014/main" id="{672E67B7-93F0-C65A-BFC6-BCC0C0DF8213}"/>
              </a:ext>
            </a:extLst>
          </p:cNvPr>
          <p:cNvSpPr txBox="1"/>
          <p:nvPr/>
        </p:nvSpPr>
        <p:spPr>
          <a:xfrm>
            <a:off x="1804219" y="4678567"/>
            <a:ext cx="59063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1%</a:t>
            </a:r>
          </a:p>
        </p:txBody>
      </p:sp>
      <p:sp>
        <p:nvSpPr>
          <p:cNvPr id="225" name="CuadroTexto 18">
            <a:extLst>
              <a:ext uri="{FF2B5EF4-FFF2-40B4-BE49-F238E27FC236}">
                <a16:creationId xmlns:a16="http://schemas.microsoft.com/office/drawing/2014/main" id="{9EC2302A-F89D-3CEE-E7BA-3A32976D8B06}"/>
              </a:ext>
            </a:extLst>
          </p:cNvPr>
          <p:cNvSpPr txBox="1"/>
          <p:nvPr/>
        </p:nvSpPr>
        <p:spPr>
          <a:xfrm>
            <a:off x="5595302" y="3081543"/>
            <a:ext cx="166137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9.2 cm x 9.2 cm x 24  cm</a:t>
            </a:r>
          </a:p>
        </p:txBody>
      </p:sp>
      <p:sp>
        <p:nvSpPr>
          <p:cNvPr id="226" name="CuadroTexto 19">
            <a:extLst>
              <a:ext uri="{FF2B5EF4-FFF2-40B4-BE49-F238E27FC236}">
                <a16:creationId xmlns:a16="http://schemas.microsoft.com/office/drawing/2014/main" id="{5A68E8DC-C9E8-BCE7-15D4-268FCD19E549}"/>
              </a:ext>
            </a:extLst>
          </p:cNvPr>
          <p:cNvSpPr txBox="1"/>
          <p:nvPr/>
        </p:nvSpPr>
        <p:spPr>
          <a:xfrm>
            <a:off x="5612882" y="3365041"/>
            <a:ext cx="73730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1.1 kg</a:t>
            </a:r>
          </a:p>
        </p:txBody>
      </p:sp>
      <p:sp>
        <p:nvSpPr>
          <p:cNvPr id="227" name="CuadroTexto 20">
            <a:extLst>
              <a:ext uri="{FF2B5EF4-FFF2-40B4-BE49-F238E27FC236}">
                <a16:creationId xmlns:a16="http://schemas.microsoft.com/office/drawing/2014/main" id="{4B90A759-5329-1B86-A9B7-D8E03F6F158B}"/>
              </a:ext>
            </a:extLst>
          </p:cNvPr>
          <p:cNvSpPr txBox="1"/>
          <p:nvPr/>
        </p:nvSpPr>
        <p:spPr>
          <a:xfrm>
            <a:off x="330299" y="5256909"/>
            <a:ext cx="105766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Certificaciones </a:t>
            </a:r>
          </a:p>
        </p:txBody>
      </p:sp>
      <p:sp>
        <p:nvSpPr>
          <p:cNvPr id="228" name="CuadroTexto 21">
            <a:extLst>
              <a:ext uri="{FF2B5EF4-FFF2-40B4-BE49-F238E27FC236}">
                <a16:creationId xmlns:a16="http://schemas.microsoft.com/office/drawing/2014/main" id="{321E3ACD-23A9-37DA-395D-43EE0E26B3EB}"/>
              </a:ext>
            </a:extLst>
          </p:cNvPr>
          <p:cNvSpPr txBox="1"/>
          <p:nvPr/>
        </p:nvSpPr>
        <p:spPr>
          <a:xfrm>
            <a:off x="330299" y="4929046"/>
            <a:ext cx="116674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p.H</a:t>
            </a:r>
            <a:endParaRPr lang="es-MX" sz="900" b="1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229" name="CuadroTexto 22">
            <a:extLst>
              <a:ext uri="{FF2B5EF4-FFF2-40B4-BE49-F238E27FC236}">
                <a16:creationId xmlns:a16="http://schemas.microsoft.com/office/drawing/2014/main" id="{F15ED20B-E307-9CD9-5BCD-F975F0BE63F9}"/>
              </a:ext>
            </a:extLst>
          </p:cNvPr>
          <p:cNvSpPr txBox="1"/>
          <p:nvPr/>
        </p:nvSpPr>
        <p:spPr>
          <a:xfrm>
            <a:off x="1804219" y="4936792"/>
            <a:ext cx="726828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4.5 – 5.5</a:t>
            </a:r>
          </a:p>
        </p:txBody>
      </p:sp>
      <p:sp>
        <p:nvSpPr>
          <p:cNvPr id="230" name="CuadroTexto 23">
            <a:extLst>
              <a:ext uri="{FF2B5EF4-FFF2-40B4-BE49-F238E27FC236}">
                <a16:creationId xmlns:a16="http://schemas.microsoft.com/office/drawing/2014/main" id="{97678875-6CBB-97D1-8BC9-24AD6E01FE6A}"/>
              </a:ext>
            </a:extLst>
          </p:cNvPr>
          <p:cNvSpPr txBox="1"/>
          <p:nvPr/>
        </p:nvSpPr>
        <p:spPr>
          <a:xfrm>
            <a:off x="1804219" y="5174505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Dermatológicamente testeado</a:t>
            </a:r>
          </a:p>
        </p:txBody>
      </p:sp>
      <p:sp>
        <p:nvSpPr>
          <p:cNvPr id="231" name="CuadroTexto 24">
            <a:extLst>
              <a:ext uri="{FF2B5EF4-FFF2-40B4-BE49-F238E27FC236}">
                <a16:creationId xmlns:a16="http://schemas.microsoft.com/office/drawing/2014/main" id="{0FC3D19A-027E-AD01-5FCD-038D4CE61E66}"/>
              </a:ext>
            </a:extLst>
          </p:cNvPr>
          <p:cNvSpPr txBox="1"/>
          <p:nvPr/>
        </p:nvSpPr>
        <p:spPr>
          <a:xfrm>
            <a:off x="1804219" y="5331676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Biodegradable</a:t>
            </a:r>
          </a:p>
        </p:txBody>
      </p:sp>
      <p:cxnSp>
        <p:nvCxnSpPr>
          <p:cNvPr id="232" name="Conector recto 231">
            <a:extLst>
              <a:ext uri="{FF2B5EF4-FFF2-40B4-BE49-F238E27FC236}">
                <a16:creationId xmlns:a16="http://schemas.microsoft.com/office/drawing/2014/main" id="{D5D705F6-AA4B-589B-E7C3-36D60912E367}"/>
              </a:ext>
            </a:extLst>
          </p:cNvPr>
          <p:cNvCxnSpPr>
            <a:cxnSpLocks/>
          </p:cNvCxnSpPr>
          <p:nvPr/>
        </p:nvCxnSpPr>
        <p:spPr>
          <a:xfrm>
            <a:off x="336996" y="5875374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3" name="CuadroTexto 26">
            <a:extLst>
              <a:ext uri="{FF2B5EF4-FFF2-40B4-BE49-F238E27FC236}">
                <a16:creationId xmlns:a16="http://schemas.microsoft.com/office/drawing/2014/main" id="{FC92B440-A415-DEE9-287E-F0E817973A77}"/>
              </a:ext>
            </a:extLst>
          </p:cNvPr>
          <p:cNvSpPr txBox="1"/>
          <p:nvPr/>
        </p:nvSpPr>
        <p:spPr>
          <a:xfrm>
            <a:off x="330299" y="5925261"/>
            <a:ext cx="105766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Vida útil  </a:t>
            </a:r>
          </a:p>
        </p:txBody>
      </p:sp>
      <p:sp>
        <p:nvSpPr>
          <p:cNvPr id="246" name="CuadroTexto 27">
            <a:extLst>
              <a:ext uri="{FF2B5EF4-FFF2-40B4-BE49-F238E27FC236}">
                <a16:creationId xmlns:a16="http://schemas.microsoft.com/office/drawing/2014/main" id="{4537C878-B3BC-9DB0-13C2-5E78FB1015C1}"/>
              </a:ext>
            </a:extLst>
          </p:cNvPr>
          <p:cNvSpPr txBox="1"/>
          <p:nvPr/>
        </p:nvSpPr>
        <p:spPr>
          <a:xfrm>
            <a:off x="1822424" y="5851221"/>
            <a:ext cx="177232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24 meses posterior a fecha de elaboración</a:t>
            </a:r>
          </a:p>
        </p:txBody>
      </p:sp>
      <p:sp>
        <p:nvSpPr>
          <p:cNvPr id="247" name="CuadroTexto 1">
            <a:extLst>
              <a:ext uri="{FF2B5EF4-FFF2-40B4-BE49-F238E27FC236}">
                <a16:creationId xmlns:a16="http://schemas.microsoft.com/office/drawing/2014/main" id="{EF9F7AD5-5781-6E23-E13B-3EB5D7C36998}"/>
              </a:ext>
            </a:extLst>
          </p:cNvPr>
          <p:cNvSpPr txBox="1"/>
          <p:nvPr/>
        </p:nvSpPr>
        <p:spPr>
          <a:xfrm>
            <a:off x="1804219" y="3650330"/>
            <a:ext cx="1205274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Blanco Perlado</a:t>
            </a:r>
          </a:p>
        </p:txBody>
      </p:sp>
      <p:sp>
        <p:nvSpPr>
          <p:cNvPr id="248" name="CuadroTexto 8">
            <a:extLst>
              <a:ext uri="{FF2B5EF4-FFF2-40B4-BE49-F238E27FC236}">
                <a16:creationId xmlns:a16="http://schemas.microsoft.com/office/drawing/2014/main" id="{ECEF3CE4-1F0B-B03C-7E5A-687317D945A5}"/>
              </a:ext>
            </a:extLst>
          </p:cNvPr>
          <p:cNvSpPr txBox="1"/>
          <p:nvPr/>
        </p:nvSpPr>
        <p:spPr>
          <a:xfrm>
            <a:off x="330299" y="3735534"/>
            <a:ext cx="486840" cy="552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Color </a:t>
            </a:r>
          </a:p>
        </p:txBody>
      </p:sp>
      <p:cxnSp>
        <p:nvCxnSpPr>
          <p:cNvPr id="249" name="Conector recto 248">
            <a:extLst>
              <a:ext uri="{FF2B5EF4-FFF2-40B4-BE49-F238E27FC236}">
                <a16:creationId xmlns:a16="http://schemas.microsoft.com/office/drawing/2014/main" id="{A20047A6-CF3F-368E-373F-94E2BB8EDEF7}"/>
              </a:ext>
            </a:extLst>
          </p:cNvPr>
          <p:cNvCxnSpPr>
            <a:cxnSpLocks/>
          </p:cNvCxnSpPr>
          <p:nvPr/>
        </p:nvCxnSpPr>
        <p:spPr>
          <a:xfrm>
            <a:off x="315279" y="3890632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6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9B601317-2AB0-2C23-74B4-DF5F778709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24" y="6286416"/>
            <a:ext cx="1270283" cy="1270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0" name="Imagen 249">
            <a:extLst>
              <a:ext uri="{FF2B5EF4-FFF2-40B4-BE49-F238E27FC236}">
                <a16:creationId xmlns:a16="http://schemas.microsoft.com/office/drawing/2014/main" id="{328BE7ED-B290-7235-A7EE-1C54D31E55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7019" y="2063009"/>
            <a:ext cx="1985305" cy="1548538"/>
          </a:xfrm>
          <a:prstGeom prst="rect">
            <a:avLst/>
          </a:prstGeom>
        </p:spPr>
      </p:pic>
      <p:sp>
        <p:nvSpPr>
          <p:cNvPr id="252" name="CuadroTexto 251">
            <a:extLst>
              <a:ext uri="{FF2B5EF4-FFF2-40B4-BE49-F238E27FC236}">
                <a16:creationId xmlns:a16="http://schemas.microsoft.com/office/drawing/2014/main" id="{745532CE-3B56-A9C1-13BA-CCBD34233988}"/>
              </a:ext>
            </a:extLst>
          </p:cNvPr>
          <p:cNvSpPr txBox="1"/>
          <p:nvPr/>
        </p:nvSpPr>
        <p:spPr>
          <a:xfrm>
            <a:off x="600956" y="9642104"/>
            <a:ext cx="717461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wwww.familiainstitucional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</a:rPr>
              <a:t>.com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</a:t>
            </a:r>
            <a:r>
              <a:rPr lang="es-MX" sz="800" b="1" u="sng" dirty="0">
                <a:solidFill>
                  <a:srgbClr val="00205B"/>
                </a:solidFill>
                <a:latin typeface="HelveticaNeueLT Std" panose="020B0604020202020204" pitchFamily="34" charset="0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Tork.gf@essity.com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Colombia: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01 8000 515151 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/ Línea </a:t>
            </a:r>
            <a:r>
              <a:rPr lang="es-MX" sz="8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Tork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Ecuador: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1</a:t>
            </a:r>
            <a:r>
              <a:rPr lang="es-MX" sz="8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 </a:t>
            </a:r>
            <a:r>
              <a:rPr lang="es-MX" sz="800" dirty="0">
                <a:solidFill>
                  <a:srgbClr val="00205B"/>
                </a:solidFill>
                <a:latin typeface="HelveticaNeueLT Std" panose="020B0604020202020204" pitchFamily="34" charset="0"/>
              </a:rPr>
              <a:t>800 100200</a:t>
            </a:r>
          </a:p>
        </p:txBody>
      </p:sp>
      <p:pic>
        <p:nvPicPr>
          <p:cNvPr id="450" name="Imagen 449" descr="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12C2C90B-13FA-D45E-0290-FCBDAB7F8DD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256" y="7851740"/>
            <a:ext cx="1661756" cy="1661756"/>
          </a:xfrm>
          <a:prstGeom prst="rect">
            <a:avLst/>
          </a:prstGeom>
        </p:spPr>
      </p:pic>
      <p:sp>
        <p:nvSpPr>
          <p:cNvPr id="451" name="CuadroTexto 450">
            <a:extLst>
              <a:ext uri="{FF2B5EF4-FFF2-40B4-BE49-F238E27FC236}">
                <a16:creationId xmlns:a16="http://schemas.microsoft.com/office/drawing/2014/main" id="{35DCF518-E744-ED97-E8C5-6196BA3B39AC}"/>
              </a:ext>
            </a:extLst>
          </p:cNvPr>
          <p:cNvSpPr txBox="1"/>
          <p:nvPr/>
        </p:nvSpPr>
        <p:spPr>
          <a:xfrm>
            <a:off x="5616445" y="2560909"/>
            <a:ext cx="2722551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n-U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Envase</a:t>
            </a:r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HDPE </a:t>
            </a:r>
          </a:p>
          <a:p>
            <a:pPr algn="l"/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Valvula (</a:t>
            </a:r>
            <a:r>
              <a:rPr lang="en-U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boquilla</a:t>
            </a:r>
            <a:r>
              <a:rPr lang="en-U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) </a:t>
            </a:r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HDPE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Etiqueta </a:t>
            </a:r>
            <a:r>
              <a:rPr lang="es-ES" sz="900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Propalcote</a:t>
            </a:r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laminado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52" name="CuadroTexto 451">
            <a:extLst>
              <a:ext uri="{FF2B5EF4-FFF2-40B4-BE49-F238E27FC236}">
                <a16:creationId xmlns:a16="http://schemas.microsoft.com/office/drawing/2014/main" id="{280C6F49-EC1B-671E-1E45-C828DB291322}"/>
              </a:ext>
            </a:extLst>
          </p:cNvPr>
          <p:cNvSpPr txBox="1"/>
          <p:nvPr/>
        </p:nvSpPr>
        <p:spPr>
          <a:xfrm>
            <a:off x="4112759" y="2731492"/>
            <a:ext cx="1488852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Empaque Primario</a:t>
            </a:r>
          </a:p>
        </p:txBody>
      </p:sp>
      <p:cxnSp>
        <p:nvCxnSpPr>
          <p:cNvPr id="453" name="Conector recto 452">
            <a:extLst>
              <a:ext uri="{FF2B5EF4-FFF2-40B4-BE49-F238E27FC236}">
                <a16:creationId xmlns:a16="http://schemas.microsoft.com/office/drawing/2014/main" id="{4B13F55D-B12E-4830-8928-EF4348316F77}"/>
              </a:ext>
            </a:extLst>
          </p:cNvPr>
          <p:cNvCxnSpPr>
            <a:cxnSpLocks/>
          </p:cNvCxnSpPr>
          <p:nvPr/>
        </p:nvCxnSpPr>
        <p:spPr>
          <a:xfrm>
            <a:off x="4125860" y="3643626"/>
            <a:ext cx="2634005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54" name="CuadroTexto 453">
            <a:extLst>
              <a:ext uri="{FF2B5EF4-FFF2-40B4-BE49-F238E27FC236}">
                <a16:creationId xmlns:a16="http://schemas.microsoft.com/office/drawing/2014/main" id="{15CA52FA-80C0-D984-CBD3-EFA4AFE15A0F}"/>
              </a:ext>
            </a:extLst>
          </p:cNvPr>
          <p:cNvSpPr txBox="1"/>
          <p:nvPr/>
        </p:nvSpPr>
        <p:spPr>
          <a:xfrm>
            <a:off x="4112759" y="5124976"/>
            <a:ext cx="946333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Vencimiento</a:t>
            </a:r>
          </a:p>
        </p:txBody>
      </p:sp>
      <p:sp>
        <p:nvSpPr>
          <p:cNvPr id="455" name="CuadroTexto 454">
            <a:extLst>
              <a:ext uri="{FF2B5EF4-FFF2-40B4-BE49-F238E27FC236}">
                <a16:creationId xmlns:a16="http://schemas.microsoft.com/office/drawing/2014/main" id="{88CBBC62-5E7E-11F1-77A7-89B17E2BA798}"/>
              </a:ext>
            </a:extLst>
          </p:cNvPr>
          <p:cNvSpPr txBox="1"/>
          <p:nvPr/>
        </p:nvSpPr>
        <p:spPr>
          <a:xfrm>
            <a:off x="5574316" y="5157646"/>
            <a:ext cx="2211750" cy="7848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it-IT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Impresa con tecnologia Ink jet.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Estructura: FV: XX –YYYY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 XX: mes  YYYY: año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HH:MM:SS  </a:t>
            </a:r>
          </a:p>
          <a:p>
            <a:pPr algn="l"/>
            <a:r>
              <a:rPr lang="es-ES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HH: Hora MM: Minuto SS: Segundos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cxnSp>
        <p:nvCxnSpPr>
          <p:cNvPr id="461" name="Conector recto 460">
            <a:extLst>
              <a:ext uri="{FF2B5EF4-FFF2-40B4-BE49-F238E27FC236}">
                <a16:creationId xmlns:a16="http://schemas.microsoft.com/office/drawing/2014/main" id="{C6BE1948-F1E2-39AB-005C-AF6D30B0AB50}"/>
              </a:ext>
            </a:extLst>
          </p:cNvPr>
          <p:cNvCxnSpPr>
            <a:cxnSpLocks/>
          </p:cNvCxnSpPr>
          <p:nvPr/>
        </p:nvCxnSpPr>
        <p:spPr>
          <a:xfrm>
            <a:off x="4125860" y="5095664"/>
            <a:ext cx="261726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63" name="CuadroTexto 462">
            <a:extLst>
              <a:ext uri="{FF2B5EF4-FFF2-40B4-BE49-F238E27FC236}">
                <a16:creationId xmlns:a16="http://schemas.microsoft.com/office/drawing/2014/main" id="{B2ED567B-C678-4148-D310-4F9B7A2312F6}"/>
              </a:ext>
            </a:extLst>
          </p:cNvPr>
          <p:cNvSpPr txBox="1"/>
          <p:nvPr/>
        </p:nvSpPr>
        <p:spPr>
          <a:xfrm>
            <a:off x="330299" y="5612792"/>
            <a:ext cx="1370995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Registro Sanitario</a:t>
            </a:r>
          </a:p>
        </p:txBody>
      </p:sp>
      <p:sp>
        <p:nvSpPr>
          <p:cNvPr id="464" name="CuadroTexto 463">
            <a:extLst>
              <a:ext uri="{FF2B5EF4-FFF2-40B4-BE49-F238E27FC236}">
                <a16:creationId xmlns:a16="http://schemas.microsoft.com/office/drawing/2014/main" id="{14F8C08B-B752-57A3-0E8F-EB518E421AB6}"/>
              </a:ext>
            </a:extLst>
          </p:cNvPr>
          <p:cNvSpPr txBox="1"/>
          <p:nvPr/>
        </p:nvSpPr>
        <p:spPr>
          <a:xfrm>
            <a:off x="1824651" y="5596951"/>
            <a:ext cx="192874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l"/>
            <a:r>
              <a:rPr lang="es-CO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Ver en la etiqueta</a:t>
            </a:r>
            <a:endParaRPr lang="es-MX" sz="900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66" name="Rectángulo 465">
            <a:extLst>
              <a:ext uri="{FF2B5EF4-FFF2-40B4-BE49-F238E27FC236}">
                <a16:creationId xmlns:a16="http://schemas.microsoft.com/office/drawing/2014/main" id="{976E2C6A-5551-80FE-ADC1-4E9B9DBAC17D}"/>
              </a:ext>
            </a:extLst>
          </p:cNvPr>
          <p:cNvSpPr/>
          <p:nvPr/>
        </p:nvSpPr>
        <p:spPr>
          <a:xfrm>
            <a:off x="4096012" y="6345194"/>
            <a:ext cx="3082028" cy="118452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Falta actualizar</a:t>
            </a:r>
            <a:endParaRPr lang="en-US" dirty="0"/>
          </a:p>
        </p:txBody>
      </p:sp>
      <p:sp>
        <p:nvSpPr>
          <p:cNvPr id="470" name="CuadroTexto 13">
            <a:extLst>
              <a:ext uri="{FF2B5EF4-FFF2-40B4-BE49-F238E27FC236}">
                <a16:creationId xmlns:a16="http://schemas.microsoft.com/office/drawing/2014/main" id="{1C5DBFFB-728D-69AF-4F86-5092F18CCB44}"/>
              </a:ext>
            </a:extLst>
          </p:cNvPr>
          <p:cNvSpPr txBox="1"/>
          <p:nvPr/>
        </p:nvSpPr>
        <p:spPr>
          <a:xfrm>
            <a:off x="4112759" y="3100864"/>
            <a:ext cx="1244169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Dimensión botella</a:t>
            </a:r>
          </a:p>
        </p:txBody>
      </p:sp>
      <p:cxnSp>
        <p:nvCxnSpPr>
          <p:cNvPr id="471" name="Conector recto 470">
            <a:extLst>
              <a:ext uri="{FF2B5EF4-FFF2-40B4-BE49-F238E27FC236}">
                <a16:creationId xmlns:a16="http://schemas.microsoft.com/office/drawing/2014/main" id="{0BBEB73C-628C-26FF-0952-409A0A3691C0}"/>
              </a:ext>
            </a:extLst>
          </p:cNvPr>
          <p:cNvCxnSpPr>
            <a:cxnSpLocks/>
          </p:cNvCxnSpPr>
          <p:nvPr/>
        </p:nvCxnSpPr>
        <p:spPr>
          <a:xfrm>
            <a:off x="315279" y="5562793"/>
            <a:ext cx="2742344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2" name="CuadroTexto 8">
            <a:extLst>
              <a:ext uri="{FF2B5EF4-FFF2-40B4-BE49-F238E27FC236}">
                <a16:creationId xmlns:a16="http://schemas.microsoft.com/office/drawing/2014/main" id="{6E2532AA-EF47-F51D-DE73-55F5BC23C4AB}"/>
              </a:ext>
            </a:extLst>
          </p:cNvPr>
          <p:cNvSpPr txBox="1"/>
          <p:nvPr/>
        </p:nvSpPr>
        <p:spPr>
          <a:xfrm>
            <a:off x="330299" y="3878521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Olor </a:t>
            </a:r>
          </a:p>
        </p:txBody>
      </p:sp>
      <p:sp>
        <p:nvSpPr>
          <p:cNvPr id="473" name="CuadroTexto 10">
            <a:extLst>
              <a:ext uri="{FF2B5EF4-FFF2-40B4-BE49-F238E27FC236}">
                <a16:creationId xmlns:a16="http://schemas.microsoft.com/office/drawing/2014/main" id="{F23A2C16-2D5F-19DF-E2E9-CC4903640AA6}"/>
              </a:ext>
            </a:extLst>
          </p:cNvPr>
          <p:cNvSpPr txBox="1"/>
          <p:nvPr/>
        </p:nvSpPr>
        <p:spPr>
          <a:xfrm>
            <a:off x="330299" y="4138794"/>
            <a:ext cx="1014467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Piezas x caja</a:t>
            </a:r>
          </a:p>
        </p:txBody>
      </p:sp>
      <p:sp>
        <p:nvSpPr>
          <p:cNvPr id="477" name="CuadroTexto 21">
            <a:extLst>
              <a:ext uri="{FF2B5EF4-FFF2-40B4-BE49-F238E27FC236}">
                <a16:creationId xmlns:a16="http://schemas.microsoft.com/office/drawing/2014/main" id="{60579694-888E-D183-ED1F-E54719C7A1F7}"/>
              </a:ext>
            </a:extLst>
          </p:cNvPr>
          <p:cNvSpPr txBox="1"/>
          <p:nvPr/>
        </p:nvSpPr>
        <p:spPr>
          <a:xfrm>
            <a:off x="330299" y="4931553"/>
            <a:ext cx="1166741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 err="1">
                <a:solidFill>
                  <a:srgbClr val="00205B"/>
                </a:solidFill>
                <a:latin typeface="HelveticaNeueLT Std" panose="020B0604020202020204" pitchFamily="34" charset="0"/>
              </a:rPr>
              <a:t>p.H</a:t>
            </a:r>
            <a:endParaRPr lang="es-MX" sz="900" b="1" dirty="0">
              <a:solidFill>
                <a:srgbClr val="00205B"/>
              </a:solidFill>
              <a:latin typeface="HelveticaNeueLT Std" panose="020B0604020202020204" pitchFamily="34" charset="0"/>
            </a:endParaRPr>
          </a:p>
        </p:txBody>
      </p:sp>
      <p:sp>
        <p:nvSpPr>
          <p:cNvPr id="478" name="CuadroTexto 8">
            <a:extLst>
              <a:ext uri="{FF2B5EF4-FFF2-40B4-BE49-F238E27FC236}">
                <a16:creationId xmlns:a16="http://schemas.microsoft.com/office/drawing/2014/main" id="{880D09A8-746C-B6C0-493C-C63584DC0EEA}"/>
              </a:ext>
            </a:extLst>
          </p:cNvPr>
          <p:cNvSpPr txBox="1"/>
          <p:nvPr/>
        </p:nvSpPr>
        <p:spPr>
          <a:xfrm>
            <a:off x="330299" y="3650255"/>
            <a:ext cx="48684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b="1" dirty="0">
                <a:solidFill>
                  <a:srgbClr val="00205B"/>
                </a:solidFill>
                <a:latin typeface="HelveticaNeueLT Std" panose="020B0604020202020204" pitchFamily="34" charset="0"/>
              </a:rPr>
              <a:t>Color </a:t>
            </a:r>
          </a:p>
        </p:txBody>
      </p:sp>
      <p:cxnSp>
        <p:nvCxnSpPr>
          <p:cNvPr id="256" name="Conector recto 255">
            <a:extLst>
              <a:ext uri="{FF2B5EF4-FFF2-40B4-BE49-F238E27FC236}">
                <a16:creationId xmlns:a16="http://schemas.microsoft.com/office/drawing/2014/main" id="{BD4C9477-C558-0102-3FD2-2C5BB45243C9}"/>
              </a:ext>
            </a:extLst>
          </p:cNvPr>
          <p:cNvCxnSpPr>
            <a:cxnSpLocks/>
          </p:cNvCxnSpPr>
          <p:nvPr/>
        </p:nvCxnSpPr>
        <p:spPr>
          <a:xfrm>
            <a:off x="4112818" y="3365041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8" name="Conector recto 257">
            <a:extLst>
              <a:ext uri="{FF2B5EF4-FFF2-40B4-BE49-F238E27FC236}">
                <a16:creationId xmlns:a16="http://schemas.microsoft.com/office/drawing/2014/main" id="{9FC65CA2-79BC-B33A-431D-D7C5F77BBD57}"/>
              </a:ext>
            </a:extLst>
          </p:cNvPr>
          <p:cNvCxnSpPr>
            <a:cxnSpLocks/>
          </p:cNvCxnSpPr>
          <p:nvPr/>
        </p:nvCxnSpPr>
        <p:spPr>
          <a:xfrm>
            <a:off x="321629" y="4395996"/>
            <a:ext cx="2748371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9" name="Conector recto 258">
            <a:extLst>
              <a:ext uri="{FF2B5EF4-FFF2-40B4-BE49-F238E27FC236}">
                <a16:creationId xmlns:a16="http://schemas.microsoft.com/office/drawing/2014/main" id="{272C9FB4-137F-3E97-92F5-FA6643EB228B}"/>
              </a:ext>
            </a:extLst>
          </p:cNvPr>
          <p:cNvCxnSpPr>
            <a:cxnSpLocks/>
          </p:cNvCxnSpPr>
          <p:nvPr/>
        </p:nvCxnSpPr>
        <p:spPr>
          <a:xfrm>
            <a:off x="315279" y="4641738"/>
            <a:ext cx="274837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0" name="Conector recto 259">
            <a:extLst>
              <a:ext uri="{FF2B5EF4-FFF2-40B4-BE49-F238E27FC236}">
                <a16:creationId xmlns:a16="http://schemas.microsoft.com/office/drawing/2014/main" id="{C07344CB-C0BB-8397-73B7-B284FCE6B8E2}"/>
              </a:ext>
            </a:extLst>
          </p:cNvPr>
          <p:cNvCxnSpPr>
            <a:cxnSpLocks/>
          </p:cNvCxnSpPr>
          <p:nvPr/>
        </p:nvCxnSpPr>
        <p:spPr>
          <a:xfrm>
            <a:off x="315279" y="4921775"/>
            <a:ext cx="2749487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1" name="Conector recto 260">
            <a:extLst>
              <a:ext uri="{FF2B5EF4-FFF2-40B4-BE49-F238E27FC236}">
                <a16:creationId xmlns:a16="http://schemas.microsoft.com/office/drawing/2014/main" id="{5FDDE336-E7D0-4934-225A-C8195811197F}"/>
              </a:ext>
            </a:extLst>
          </p:cNvPr>
          <p:cNvCxnSpPr>
            <a:cxnSpLocks/>
          </p:cNvCxnSpPr>
          <p:nvPr/>
        </p:nvCxnSpPr>
        <p:spPr>
          <a:xfrm>
            <a:off x="321629" y="4118574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2" name="CuadroTexto 23">
            <a:extLst>
              <a:ext uri="{FF2B5EF4-FFF2-40B4-BE49-F238E27FC236}">
                <a16:creationId xmlns:a16="http://schemas.microsoft.com/office/drawing/2014/main" id="{D3AA8290-E258-E696-46DB-B7ED9C04E481}"/>
              </a:ext>
            </a:extLst>
          </p:cNvPr>
          <p:cNvSpPr txBox="1"/>
          <p:nvPr/>
        </p:nvSpPr>
        <p:spPr>
          <a:xfrm>
            <a:off x="1804219" y="5174181"/>
            <a:ext cx="1772320" cy="2308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sz="900" dirty="0">
                <a:solidFill>
                  <a:srgbClr val="00205B"/>
                </a:solidFill>
                <a:latin typeface="HelveticaNeueLT Std" panose="020B0604020202020204" pitchFamily="34" charset="0"/>
              </a:rPr>
              <a:t>Dermatológicamente testeado</a:t>
            </a:r>
          </a:p>
        </p:txBody>
      </p:sp>
      <p:cxnSp>
        <p:nvCxnSpPr>
          <p:cNvPr id="263" name="Conector recto 262">
            <a:extLst>
              <a:ext uri="{FF2B5EF4-FFF2-40B4-BE49-F238E27FC236}">
                <a16:creationId xmlns:a16="http://schemas.microsoft.com/office/drawing/2014/main" id="{9C42D8DA-F7A1-25E6-A022-C58477311B4A}"/>
              </a:ext>
            </a:extLst>
          </p:cNvPr>
          <p:cNvCxnSpPr>
            <a:cxnSpLocks/>
          </p:cNvCxnSpPr>
          <p:nvPr/>
        </p:nvCxnSpPr>
        <p:spPr>
          <a:xfrm>
            <a:off x="315279" y="3890308"/>
            <a:ext cx="2765112" cy="0"/>
          </a:xfrm>
          <a:prstGeom prst="line">
            <a:avLst/>
          </a:prstGeom>
          <a:ln w="12700">
            <a:solidFill>
              <a:srgbClr val="C5C5C5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5449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ff5fd22-b50a-4b1d-b552-0ca1efca18a6">
      <Terms xmlns="http://schemas.microsoft.com/office/infopath/2007/PartnerControls"/>
    </lcf76f155ced4ddcb4097134ff3c332f>
    <TaxCatchAll xmlns="ae5bf66d-cc9f-4706-9173-9cce6f83165f" xsi:nil="true"/>
    <HideFromDelve xmlns="dc6ffee2-e55d-4009-a95d-aa81f14b6c7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55F21A0E93463429D182D41A5232FE7" ma:contentTypeVersion="17" ma:contentTypeDescription="Crear nuevo documento." ma:contentTypeScope="" ma:versionID="4bc69a741581d6907abcecf30e409cbf">
  <xsd:schema xmlns:xsd="http://www.w3.org/2001/XMLSchema" xmlns:xs="http://www.w3.org/2001/XMLSchema" xmlns:p="http://schemas.microsoft.com/office/2006/metadata/properties" xmlns:ns2="dc6ffee2-e55d-4009-a95d-aa81f14b6c75" xmlns:ns3="1ff5fd22-b50a-4b1d-b552-0ca1efca18a6" xmlns:ns4="ae5bf66d-cc9f-4706-9173-9cce6f83165f" targetNamespace="http://schemas.microsoft.com/office/2006/metadata/properties" ma:root="true" ma:fieldsID="d7b1aaacc9d8dc590953c9cc573dd53f" ns2:_="" ns3:_="" ns4:_="">
    <xsd:import namespace="dc6ffee2-e55d-4009-a95d-aa81f14b6c75"/>
    <xsd:import namespace="1ff5fd22-b50a-4b1d-b552-0ca1efca18a6"/>
    <xsd:import namespace="ae5bf66d-cc9f-4706-9173-9cce6f83165f"/>
    <xsd:element name="properties">
      <xsd:complexType>
        <xsd:sequence>
          <xsd:element name="documentManagement">
            <xsd:complexType>
              <xsd:all>
                <xsd:element ref="ns2:HideFromDelve" minOccurs="0"/>
                <xsd:element ref="ns3:lcf76f155ced4ddcb4097134ff3c332f" minOccurs="0"/>
                <xsd:element ref="ns4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ObjectDetectorVersions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ffee2-e55d-4009-a95d-aa81f14b6c75" elementFormDefault="qualified">
    <xsd:import namespace="http://schemas.microsoft.com/office/2006/documentManagement/types"/>
    <xsd:import namespace="http://schemas.microsoft.com/office/infopath/2007/PartnerControls"/>
    <xsd:element name="HideFromDelve" ma:index="8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f5fd22-b50a-4b1d-b552-0ca1efca18a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0" nillable="true" ma:taxonomy="true" ma:internalName="lcf76f155ced4ddcb4097134ff3c332f" ma:taxonomyFieldName="MediaServiceImageTags" ma:displayName="Etiquetas de imagen" ma:readOnly="false" ma:fieldId="{5cf76f15-5ced-4ddc-b409-7134ff3c332f}" ma:taxonomyMulti="true" ma:sspId="082e87e1-ab12-4a6e-aa89-33ae313578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5bf66d-cc9f-4706-9173-9cce6f83165f" elementFormDefault="qualified">
    <xsd:import namespace="http://schemas.microsoft.com/office/2006/documentManagement/types"/>
    <xsd:import namespace="http://schemas.microsoft.com/office/infopath/2007/PartnerControls"/>
    <xsd:element name="TaxCatchAll" ma:index="11" nillable="true" ma:displayName="Taxonomy Catch All Column" ma:hidden="true" ma:list="{c6bf013c-998f-4e45-8be7-7dc443e645ef}" ma:internalName="TaxCatchAll" ma:showField="CatchAllData" ma:web="ae5bf66d-cc9f-4706-9173-9cce6f8316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082e87e1-ab12-4a6e-aa89-33ae31357808" ContentTypeId="0x0101" PreviousValue="false"/>
</file>

<file path=customXml/itemProps1.xml><?xml version="1.0" encoding="utf-8"?>
<ds:datastoreItem xmlns:ds="http://schemas.openxmlformats.org/officeDocument/2006/customXml" ds:itemID="{9E1C791C-6E4D-4593-A0D2-DA59399618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2FEAE7-B5A8-4A5E-A9EE-32ED0FA0DBBD}">
  <ds:schemaRefs>
    <ds:schemaRef ds:uri="http://schemas.microsoft.com/office/2006/documentManagement/types"/>
    <ds:schemaRef ds:uri="9a17cb01-125a-4113-a056-9de5d18faed6"/>
    <ds:schemaRef ds:uri="http://purl.org/dc/elements/1.1/"/>
    <ds:schemaRef ds:uri="c91cb49f-2f9f-4cbd-aa32-5bf155ed9e2f"/>
    <ds:schemaRef ds:uri="http://schemas.microsoft.com/office/infopath/2007/PartnerControls"/>
    <ds:schemaRef ds:uri="dc6ffee2-e55d-4009-a95d-aa81f14b6c75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www.w3.org/XML/1998/namespace"/>
    <ds:schemaRef ds:uri="http://purl.org/dc/dcmitype/"/>
    <ds:schemaRef ds:uri="3e530980-e23d-40dc-acce-2f27956acf20"/>
    <ds:schemaRef ds:uri="06a96603-25a0-4329-b2a3-cf6e05655d4c"/>
  </ds:schemaRefs>
</ds:datastoreItem>
</file>

<file path=customXml/itemProps3.xml><?xml version="1.0" encoding="utf-8"?>
<ds:datastoreItem xmlns:ds="http://schemas.openxmlformats.org/officeDocument/2006/customXml" ds:itemID="{56385066-EFAB-4857-AA7D-19A3A01FF31C}"/>
</file>

<file path=customXml/itemProps4.xml><?xml version="1.0" encoding="utf-8"?>
<ds:datastoreItem xmlns:ds="http://schemas.openxmlformats.org/officeDocument/2006/customXml" ds:itemID="{DDFC25EA-787A-485F-8B88-34DC2AA20AD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1439</TotalTime>
  <Words>217</Words>
  <Application>Microsoft Office PowerPoint</Application>
  <PresentationFormat>Personalizado</PresentationFormat>
  <Paragraphs>67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erika venegas</dc:creator>
  <cp:lastModifiedBy>BERNAL Sara</cp:lastModifiedBy>
  <cp:revision>60</cp:revision>
  <dcterms:created xsi:type="dcterms:W3CDTF">2022-07-08T17:41:03Z</dcterms:created>
  <dcterms:modified xsi:type="dcterms:W3CDTF">2024-01-20T17:07:03Z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0x010100055F21A0E93463429D182D41A5232FE7</vt:lpwstr>
  </property>
  <property fmtid="{D5CDD505-2E9C-101B-9397-08002B2CF9AE}" pid="3" name="MediaServiceImageTags">
    <vt:lpwstr/>
  </property>
  <property fmtid="{D5CDD505-2E9C-101B-9397-08002B2CF9AE}" pid="4" name="MSIP_Label_4c8d6ef0-491d-4f17-aead-12ed260929f1_Enabled">
    <vt:lpwstr>true</vt:lpwstr>
  </property>
  <property fmtid="{D5CDD505-2E9C-101B-9397-08002B2CF9AE}" pid="5" name="MSIP_Label_4c8d6ef0-491d-4f17-aead-12ed260929f1_SetDate">
    <vt:lpwstr>2024-01-17T21:21:00Z</vt:lpwstr>
  </property>
  <property fmtid="{D5CDD505-2E9C-101B-9397-08002B2CF9AE}" pid="6" name="MSIP_Label_4c8d6ef0-491d-4f17-aead-12ed260929f1_Method">
    <vt:lpwstr>Standard</vt:lpwstr>
  </property>
  <property fmtid="{D5CDD505-2E9C-101B-9397-08002B2CF9AE}" pid="7" name="MSIP_Label_4c8d6ef0-491d-4f17-aead-12ed260929f1_Name">
    <vt:lpwstr>Internal</vt:lpwstr>
  </property>
  <property fmtid="{D5CDD505-2E9C-101B-9397-08002B2CF9AE}" pid="8" name="MSIP_Label_4c8d6ef0-491d-4f17-aead-12ed260929f1_SiteId">
    <vt:lpwstr>f101208c-39d3-4c8a-8cc7-ad896b25954f</vt:lpwstr>
  </property>
  <property fmtid="{D5CDD505-2E9C-101B-9397-08002B2CF9AE}" pid="9" name="MSIP_Label_4c8d6ef0-491d-4f17-aead-12ed260929f1_ActionId">
    <vt:lpwstr>977a2424-3ec0-428d-b791-7a5ba4d3f308</vt:lpwstr>
  </property>
  <property fmtid="{D5CDD505-2E9C-101B-9397-08002B2CF9AE}" pid="10" name="MSIP_Label_4c8d6ef0-491d-4f17-aead-12ed260929f1_ContentBits">
    <vt:lpwstr>2</vt:lpwstr>
  </property>
  <property fmtid="{D5CDD505-2E9C-101B-9397-08002B2CF9AE}" pid="11" name="ClassificationContentMarkingFooterLocations">
    <vt:lpwstr>Tema de Office:8</vt:lpwstr>
  </property>
  <property fmtid="{D5CDD505-2E9C-101B-9397-08002B2CF9AE}" pid="12" name="ClassificationContentMarkingFooterText">
    <vt:lpwstr>Essity Internal</vt:lpwstr>
  </property>
</Properties>
</file>